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8"/>
  </p:notesMasterIdLst>
  <p:handoutMasterIdLst>
    <p:handoutMasterId r:id="rId39"/>
  </p:handoutMasterIdLst>
  <p:sldIdLst>
    <p:sldId id="423" r:id="rId2"/>
    <p:sldId id="585" r:id="rId3"/>
    <p:sldId id="1195" r:id="rId4"/>
    <p:sldId id="1196" r:id="rId5"/>
    <p:sldId id="1200" r:id="rId6"/>
    <p:sldId id="397" r:id="rId7"/>
    <p:sldId id="346" r:id="rId8"/>
    <p:sldId id="427" r:id="rId9"/>
    <p:sldId id="401" r:id="rId10"/>
    <p:sldId id="586" r:id="rId11"/>
    <p:sldId id="456" r:id="rId12"/>
    <p:sldId id="583" r:id="rId13"/>
    <p:sldId id="584" r:id="rId14"/>
    <p:sldId id="1194" r:id="rId15"/>
    <p:sldId id="580" r:id="rId16"/>
    <p:sldId id="365" r:id="rId17"/>
    <p:sldId id="399" r:id="rId18"/>
    <p:sldId id="428" r:id="rId19"/>
    <p:sldId id="331" r:id="rId20"/>
    <p:sldId id="310" r:id="rId21"/>
    <p:sldId id="330" r:id="rId22"/>
    <p:sldId id="329" r:id="rId23"/>
    <p:sldId id="339" r:id="rId24"/>
    <p:sldId id="338" r:id="rId25"/>
    <p:sldId id="328" r:id="rId26"/>
    <p:sldId id="327" r:id="rId27"/>
    <p:sldId id="326" r:id="rId28"/>
    <p:sldId id="337" r:id="rId29"/>
    <p:sldId id="334" r:id="rId30"/>
    <p:sldId id="582" r:id="rId31"/>
    <p:sldId id="588" r:id="rId32"/>
    <p:sldId id="489" r:id="rId33"/>
    <p:sldId id="492" r:id="rId34"/>
    <p:sldId id="587" r:id="rId35"/>
    <p:sldId id="293" r:id="rId36"/>
    <p:sldId id="425" r:id="rId37"/>
  </p:sldIdLst>
  <p:sldSz cx="6864350" cy="5148263"/>
  <p:notesSz cx="7104063" cy="10234613"/>
  <p:defaultTextStyle>
    <a:defPPr>
      <a:defRPr lang="de-DE"/>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715B34CB-130D-40D4-9F01-3A3E4170FD8A}">
          <p14:sldIdLst>
            <p14:sldId id="423"/>
            <p14:sldId id="585"/>
            <p14:sldId id="1195"/>
            <p14:sldId id="1196"/>
            <p14:sldId id="1200"/>
          </p14:sldIdLst>
        </p14:section>
        <p14:section name="OEKO-TEX" id="{A4A8DFE4-239C-4A25-B93E-D243A4C1E705}">
          <p14:sldIdLst>
            <p14:sldId id="397"/>
            <p14:sldId id="346"/>
            <p14:sldId id="427"/>
            <p14:sldId id="401"/>
          </p14:sldIdLst>
        </p14:section>
        <p14:section name="STANDARD 100" id="{3E53EB2F-5FC8-4AD7-8638-5FEE9C86A28D}">
          <p14:sldIdLst>
            <p14:sldId id="586"/>
            <p14:sldId id="456"/>
            <p14:sldId id="583"/>
            <p14:sldId id="584"/>
            <p14:sldId id="1194"/>
            <p14:sldId id="580"/>
            <p14:sldId id="365"/>
            <p14:sldId id="399"/>
            <p14:sldId id="428"/>
            <p14:sldId id="331"/>
            <p14:sldId id="310"/>
            <p14:sldId id="330"/>
            <p14:sldId id="329"/>
            <p14:sldId id="339"/>
            <p14:sldId id="338"/>
            <p14:sldId id="328"/>
            <p14:sldId id="327"/>
            <p14:sldId id="326"/>
            <p14:sldId id="337"/>
            <p14:sldId id="334"/>
            <p14:sldId id="582"/>
            <p14:sldId id="588"/>
            <p14:sldId id="489"/>
            <p14:sldId id="492"/>
            <p14:sldId id="587"/>
          </p14:sldIdLst>
        </p14:section>
        <p14:section name="STeP" id="{06D7AFEA-0A2C-4EED-9FBF-0CB2703CC93F}">
          <p14:sldIdLst/>
        </p14:section>
        <p14:section name="TESTEX" id="{AB928299-D33B-4849-8A78-D080E763A62C}">
          <p14:sldIdLst>
            <p14:sldId id="293"/>
            <p14:sldId id="425"/>
          </p14:sldIdLst>
        </p14:section>
      </p14:sectionLst>
    </p:ext>
    <p:ext uri="{EFAFB233-063F-42B5-8137-9DF3F51BA10A}">
      <p15:sldGuideLst xmlns:p15="http://schemas.microsoft.com/office/powerpoint/2012/main">
        <p15:guide id="1" orient="horz" pos="1621" userDrawn="1">
          <p15:clr>
            <a:srgbClr val="A4A3A4"/>
          </p15:clr>
        </p15:guide>
        <p15:guide id="2" pos="21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Pircher" initials="DAPI" lastIdx="9" clrIdx="0"/>
  <p:cmAuthor id="1" name="Anna Czerwinska" initials="AC" lastIdx="4" clrIdx="1"/>
  <p:cmAuthor id="2" name="Tom Su Wang" initials="TSW" lastIdx="1" clrIdx="2">
    <p:extLst>
      <p:ext uri="{19B8F6BF-5375-455C-9EA6-DF929625EA0E}">
        <p15:presenceInfo xmlns:p15="http://schemas.microsoft.com/office/powerpoint/2012/main" userId="Tom Su W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000"/>
    <a:srgbClr val="0E72B5"/>
    <a:srgbClr val="1C865F"/>
    <a:srgbClr val="87888A"/>
    <a:srgbClr val="19845D"/>
    <a:srgbClr val="F5A000"/>
    <a:srgbClr val="FFA800"/>
    <a:srgbClr val="5090AC"/>
    <a:srgbClr val="9A5B0B"/>
    <a:srgbClr val="7FA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316" autoAdjust="0"/>
  </p:normalViewPr>
  <p:slideViewPr>
    <p:cSldViewPr snapToGrid="0" snapToObjects="1">
      <p:cViewPr varScale="1">
        <p:scale>
          <a:sx n="57" d="100"/>
          <a:sy n="57" d="100"/>
        </p:scale>
        <p:origin x="1972" y="32"/>
      </p:cViewPr>
      <p:guideLst>
        <p:guide orient="horz" pos="1621"/>
        <p:guide pos="2162"/>
      </p:guideLst>
    </p:cSldViewPr>
  </p:slideViewPr>
  <p:outlineViewPr>
    <p:cViewPr>
      <p:scale>
        <a:sx n="33" d="100"/>
        <a:sy n="33" d="100"/>
      </p:scale>
      <p:origin x="0" y="-732"/>
    </p:cViewPr>
  </p:outlineViewPr>
  <p:notesTextViewPr>
    <p:cViewPr>
      <p:scale>
        <a:sx n="150" d="100"/>
        <a:sy n="150" d="100"/>
      </p:scale>
      <p:origin x="0" y="0"/>
    </p:cViewPr>
  </p:notesTextViewPr>
  <p:sorterViewPr>
    <p:cViewPr varScale="1">
      <p:scale>
        <a:sx n="1" d="1"/>
        <a:sy n="1" d="1"/>
      </p:scale>
      <p:origin x="0" y="-69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jpg"/><Relationship Id="rId4" Type="http://schemas.openxmlformats.org/officeDocument/2006/relationships/image" Target="../media/image5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jpg"/><Relationship Id="rId4"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B5266F-3761-4173-B9C8-4756FCC8756C}" type="doc">
      <dgm:prSet loTypeId="urn:microsoft.com/office/officeart/2005/8/layout/vList4" loCatId="list" qsTypeId="urn:microsoft.com/office/officeart/2005/8/quickstyle/simple1" qsCatId="simple" csTypeId="urn:microsoft.com/office/officeart/2005/8/colors/accent4_5" csCatId="accent4" phldr="1"/>
      <dgm:spPr/>
      <dgm:t>
        <a:bodyPr/>
        <a:lstStyle/>
        <a:p>
          <a:endParaRPr lang="zh-CN" altLang="en-US"/>
        </a:p>
      </dgm:t>
    </dgm:pt>
    <dgm:pt modelId="{ECC0EC8D-D720-4F4C-A385-38E2557EBBBD}">
      <dgm:prSet phldrT="[文本]" custT="1"/>
      <dgm:spPr/>
      <dgm:t>
        <a:bodyPr/>
        <a:lstStyle/>
        <a:p>
          <a:pPr>
            <a:lnSpc>
              <a:spcPct val="100000"/>
            </a:lnSpc>
          </a:pPr>
          <a:r>
            <a:rPr lang="zh-CN" altLang="en-US" sz="1400" dirty="0">
              <a:solidFill>
                <a:schemeClr val="tx1"/>
              </a:solidFill>
              <a:latin typeface="Arial" panose="020B0604020202020204" pitchFamily="34" charset="0"/>
              <a:ea typeface="微软雅黑" panose="020B0503020204020204" pitchFamily="34" charset="-122"/>
              <a:cs typeface="Arial" panose="020B0604020202020204" pitchFamily="34" charset="0"/>
            </a:rPr>
            <a:t>法律禁止和控制的物质</a:t>
          </a:r>
          <a:endParaRPr lang="en-US" altLang="zh-CN" sz="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nSpc>
              <a:spcPct val="100000"/>
            </a:lnSpc>
          </a:pPr>
          <a:r>
            <a:rPr lang="en-US" altLang="zh-CN" sz="1100" i="1" dirty="0">
              <a:solidFill>
                <a:schemeClr val="tx1"/>
              </a:solidFill>
              <a:latin typeface="Arial" panose="020B0604020202020204" pitchFamily="34" charset="0"/>
              <a:ea typeface="微软雅黑" panose="020B0503020204020204" pitchFamily="34" charset="-122"/>
              <a:cs typeface="Arial" panose="020B0604020202020204" pitchFamily="34" charset="0"/>
            </a:rPr>
            <a:t>(e.g. azo dyes, carcinogenic dyes, pentachlorophenol, phthalates, PFOS and PFOA, heavy metals</a:t>
          </a:r>
          <a:r>
            <a:rPr lang="en-US" altLang="zh-CN" sz="11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endParaRPr lang="zh-CN" altLang="en-US" sz="11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dgm:t>
    </dgm:pt>
    <dgm:pt modelId="{4DFD16C3-D3D7-4B0C-A0B6-87F6C8FF631D}" type="parTrans" cxnId="{383A03DE-150C-40B3-ACFB-B3777E42B81D}">
      <dgm:prSet/>
      <dgm:spPr/>
      <dgm:t>
        <a:bodyPr/>
        <a:lstStyle/>
        <a:p>
          <a:pPr>
            <a:lnSpc>
              <a:spcPct val="100000"/>
            </a:lnSpc>
          </a:pPr>
          <a:endParaRPr lang="zh-CN" altLang="en-US" sz="1400">
            <a:solidFill>
              <a:schemeClr val="tx1"/>
            </a:solidFill>
            <a:latin typeface="Arial" panose="020B0604020202020204" pitchFamily="34" charset="0"/>
            <a:ea typeface="微软雅黑" panose="020B0503020204020204" pitchFamily="34" charset="-122"/>
            <a:cs typeface="Arial" panose="020B0604020202020204" pitchFamily="34" charset="0"/>
          </a:endParaRPr>
        </a:p>
      </dgm:t>
    </dgm:pt>
    <dgm:pt modelId="{118E02BE-FD65-4362-BEF8-6CD5727D67DB}" type="sibTrans" cxnId="{383A03DE-150C-40B3-ACFB-B3777E42B81D}">
      <dgm:prSet/>
      <dgm:spPr/>
      <dgm:t>
        <a:bodyPr/>
        <a:lstStyle/>
        <a:p>
          <a:pPr>
            <a:lnSpc>
              <a:spcPct val="100000"/>
            </a:lnSpc>
          </a:pPr>
          <a:endParaRPr lang="zh-CN" altLang="en-US" sz="1400">
            <a:solidFill>
              <a:schemeClr val="tx1"/>
            </a:solidFill>
            <a:latin typeface="Arial" panose="020B0604020202020204" pitchFamily="34" charset="0"/>
            <a:ea typeface="微软雅黑" panose="020B0503020204020204" pitchFamily="34" charset="-122"/>
            <a:cs typeface="Arial" panose="020B0604020202020204" pitchFamily="34" charset="0"/>
          </a:endParaRPr>
        </a:p>
      </dgm:t>
    </dgm:pt>
    <dgm:pt modelId="{54B87E1D-9F9D-407B-9608-8E428D5B636C}">
      <dgm:prSet phldrT="[文本]" custT="1"/>
      <dgm:spPr/>
      <dgm:t>
        <a:bodyPr/>
        <a:lstStyle/>
        <a:p>
          <a:pPr>
            <a:lnSpc>
              <a:spcPct val="100000"/>
            </a:lnSpc>
          </a:pPr>
          <a:r>
            <a:rPr lang="zh-CN" altLang="en-US" sz="1400" dirty="0">
              <a:solidFill>
                <a:schemeClr val="tx1"/>
              </a:solidFill>
              <a:latin typeface="Arial" panose="020B0604020202020204" pitchFamily="34" charset="0"/>
              <a:ea typeface="微软雅黑" panose="020B0503020204020204" pitchFamily="34" charset="-122"/>
              <a:cs typeface="Arial" panose="020B0604020202020204" pitchFamily="34" charset="0"/>
            </a:rPr>
            <a:t>潜在危害健康的物质 </a:t>
          </a:r>
          <a:endPar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nSpc>
              <a:spcPct val="100000"/>
            </a:lnSpc>
          </a:pPr>
          <a:r>
            <a:rPr lang="en-US" altLang="zh-CN" sz="11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r>
            <a:rPr lang="en-US" altLang="zh-CN" sz="1100" i="1" dirty="0">
              <a:solidFill>
                <a:schemeClr val="tx1"/>
              </a:solidFill>
              <a:latin typeface="Arial" panose="020B0604020202020204" pitchFamily="34" charset="0"/>
              <a:ea typeface="微软雅黑" panose="020B0503020204020204" pitchFamily="34" charset="-122"/>
              <a:cs typeface="Arial" panose="020B0604020202020204" pitchFamily="34" charset="0"/>
            </a:rPr>
            <a:t>e.g. allergy including disperse dyes, pesticides, tin-organic compounds, PAH</a:t>
          </a:r>
          <a:r>
            <a:rPr lang="en-US" altLang="zh-CN" sz="11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endParaRPr lang="zh-CN" altLang="en-US" sz="11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dgm:t>
    </dgm:pt>
    <dgm:pt modelId="{E5A7FF13-24AE-491E-BA2E-890C96C30D97}" type="parTrans" cxnId="{4345F5AB-AB96-4563-B3C2-58E81AC232FF}">
      <dgm:prSet/>
      <dgm:spPr/>
      <dgm:t>
        <a:bodyPr/>
        <a:lstStyle/>
        <a:p>
          <a:pPr>
            <a:lnSpc>
              <a:spcPct val="100000"/>
            </a:lnSpc>
          </a:pPr>
          <a:endParaRPr lang="zh-CN" altLang="en-US" sz="1400">
            <a:solidFill>
              <a:schemeClr val="tx1"/>
            </a:solidFill>
            <a:latin typeface="Arial" panose="020B0604020202020204" pitchFamily="34" charset="0"/>
            <a:ea typeface="微软雅黑" panose="020B0503020204020204" pitchFamily="34" charset="-122"/>
            <a:cs typeface="Arial" panose="020B0604020202020204" pitchFamily="34" charset="0"/>
          </a:endParaRPr>
        </a:p>
      </dgm:t>
    </dgm:pt>
    <dgm:pt modelId="{6A7EDFF6-1073-4294-B2D8-DE604D46F86E}" type="sibTrans" cxnId="{4345F5AB-AB96-4563-B3C2-58E81AC232FF}">
      <dgm:prSet/>
      <dgm:spPr/>
      <dgm:t>
        <a:bodyPr/>
        <a:lstStyle/>
        <a:p>
          <a:pPr>
            <a:lnSpc>
              <a:spcPct val="100000"/>
            </a:lnSpc>
          </a:pPr>
          <a:endParaRPr lang="zh-CN" altLang="en-US" sz="1400">
            <a:solidFill>
              <a:schemeClr val="tx1"/>
            </a:solidFill>
            <a:latin typeface="Arial" panose="020B0604020202020204" pitchFamily="34" charset="0"/>
            <a:ea typeface="微软雅黑" panose="020B0503020204020204" pitchFamily="34" charset="-122"/>
            <a:cs typeface="Arial" panose="020B0604020202020204" pitchFamily="34" charset="0"/>
          </a:endParaRPr>
        </a:p>
      </dgm:t>
    </dgm:pt>
    <dgm:pt modelId="{846645C4-5CDE-4AA2-92FC-F7A367C569E6}">
      <dgm:prSet phldrT="[文本]" custT="1"/>
      <dgm:spPr/>
      <dgm:t>
        <a:bodyPr/>
        <a:lstStyle/>
        <a:p>
          <a:pPr>
            <a:lnSpc>
              <a:spcPct val="100000"/>
            </a:lnSpc>
          </a:pPr>
          <a:r>
            <a:rPr lang="zh-CN" altLang="en-US" sz="1400" dirty="0">
              <a:solidFill>
                <a:schemeClr val="tx1"/>
              </a:solidFill>
              <a:latin typeface="Arial" panose="020B0604020202020204" pitchFamily="34" charset="0"/>
              <a:ea typeface="微软雅黑" panose="020B0503020204020204" pitchFamily="34" charset="-122"/>
              <a:cs typeface="Arial" panose="020B0604020202020204" pitchFamily="34" charset="0"/>
            </a:rPr>
            <a:t>保持健康的参数   </a:t>
          </a:r>
          <a:endParaRPr lang="en-US" altLang="zh-CN" sz="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nSpc>
              <a:spcPct val="100000"/>
            </a:lnSpc>
          </a:pPr>
          <a:r>
            <a:rPr lang="en-US" altLang="zh-CN" sz="11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r>
            <a:rPr lang="en-US" altLang="zh-CN" sz="1100" i="1" dirty="0">
              <a:solidFill>
                <a:schemeClr val="tx1"/>
              </a:solidFill>
              <a:latin typeface="Arial" panose="020B0604020202020204" pitchFamily="34" charset="0"/>
              <a:ea typeface="微软雅黑" panose="020B0503020204020204" pitchFamily="34" charset="-122"/>
              <a:cs typeface="Arial" panose="020B0604020202020204" pitchFamily="34" charset="0"/>
            </a:rPr>
            <a:t>e.g. an acceptable pH value, low emission of volatile components</a:t>
          </a:r>
          <a:r>
            <a:rPr lang="en-US" altLang="zh-CN" sz="11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endParaRPr lang="zh-CN" altLang="en-US" sz="11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dgm:t>
    </dgm:pt>
    <dgm:pt modelId="{9AC41B63-394E-42B7-96B8-D8F1142863F8}" type="parTrans" cxnId="{4B892DF2-27C9-4F19-8EBC-2705383AB77F}">
      <dgm:prSet/>
      <dgm:spPr/>
      <dgm:t>
        <a:bodyPr/>
        <a:lstStyle/>
        <a:p>
          <a:pPr>
            <a:lnSpc>
              <a:spcPct val="100000"/>
            </a:lnSpc>
          </a:pPr>
          <a:endParaRPr lang="zh-CN" altLang="en-US" sz="1400">
            <a:solidFill>
              <a:schemeClr val="tx1"/>
            </a:solidFill>
            <a:latin typeface="Arial" panose="020B0604020202020204" pitchFamily="34" charset="0"/>
            <a:ea typeface="微软雅黑" panose="020B0503020204020204" pitchFamily="34" charset="-122"/>
            <a:cs typeface="Arial" panose="020B0604020202020204" pitchFamily="34" charset="0"/>
          </a:endParaRPr>
        </a:p>
      </dgm:t>
    </dgm:pt>
    <dgm:pt modelId="{81220986-513F-4258-AD2F-9FBEA7108ABE}" type="sibTrans" cxnId="{4B892DF2-27C9-4F19-8EBC-2705383AB77F}">
      <dgm:prSet/>
      <dgm:spPr/>
      <dgm:t>
        <a:bodyPr/>
        <a:lstStyle/>
        <a:p>
          <a:pPr>
            <a:lnSpc>
              <a:spcPct val="100000"/>
            </a:lnSpc>
          </a:pPr>
          <a:endParaRPr lang="zh-CN" altLang="en-US" sz="1400">
            <a:solidFill>
              <a:schemeClr val="tx1"/>
            </a:solidFill>
            <a:latin typeface="Arial" panose="020B0604020202020204" pitchFamily="34" charset="0"/>
            <a:ea typeface="微软雅黑" panose="020B0503020204020204" pitchFamily="34" charset="-122"/>
            <a:cs typeface="Arial" panose="020B0604020202020204" pitchFamily="34" charset="0"/>
          </a:endParaRPr>
        </a:p>
      </dgm:t>
    </dgm:pt>
    <dgm:pt modelId="{12782F41-9319-4D6C-B942-A0E9F694593D}">
      <dgm:prSet phldrT="[文本]" custT="1"/>
      <dgm:spPr/>
      <dgm:t>
        <a:bodyPr/>
        <a:lstStyle/>
        <a:p>
          <a:pPr>
            <a:lnSpc>
              <a:spcPct val="100000"/>
            </a:lnSpc>
          </a:pPr>
          <a:r>
            <a:rPr lang="zh-CN" altLang="en-US" sz="1400" dirty="0">
              <a:solidFill>
                <a:schemeClr val="tx1"/>
              </a:solidFill>
              <a:latin typeface="Arial" panose="020B0604020202020204" pitchFamily="34" charset="0"/>
              <a:ea typeface="微软雅黑" panose="020B0503020204020204" pitchFamily="34" charset="-122"/>
              <a:cs typeface="Arial" panose="020B0604020202020204" pitchFamily="34" charset="0"/>
            </a:rPr>
            <a:t>生物活性物质和阻燃剂</a:t>
          </a:r>
          <a:endParaRPr lang="en-US" altLang="zh-CN" sz="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nSpc>
              <a:spcPct val="100000"/>
            </a:lnSpc>
          </a:pPr>
          <a:r>
            <a:rPr lang="en-US" altLang="zh-CN" sz="11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r>
            <a:rPr lang="en-US" altLang="zh-CN" sz="1100" i="1" dirty="0">
              <a:solidFill>
                <a:schemeClr val="tx1"/>
              </a:solidFill>
              <a:latin typeface="Arial" panose="020B0604020202020204" pitchFamily="34" charset="0"/>
              <a:ea typeface="微软雅黑" panose="020B0503020204020204" pitchFamily="34" charset="-122"/>
              <a:cs typeface="Arial" panose="020B0604020202020204" pitchFamily="34" charset="0"/>
            </a:rPr>
            <a:t>only accepted after further evaluation and only in the form of ready-to-use products</a:t>
          </a:r>
          <a:r>
            <a:rPr lang="en-US" altLang="zh-CN" sz="11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endParaRPr lang="zh-CN" altLang="en-US" sz="11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dgm:t>
    </dgm:pt>
    <dgm:pt modelId="{1EAC6514-9625-49C8-947A-0C18AB50B045}" type="parTrans" cxnId="{EC8C33E6-86D9-41BB-81B0-B423FF60DAF6}">
      <dgm:prSet/>
      <dgm:spPr/>
      <dgm:t>
        <a:bodyPr/>
        <a:lstStyle/>
        <a:p>
          <a:pPr>
            <a:lnSpc>
              <a:spcPct val="100000"/>
            </a:lnSpc>
          </a:pPr>
          <a:endParaRPr lang="zh-CN" altLang="en-US" sz="1400">
            <a:latin typeface="Arial" panose="020B0604020202020204" pitchFamily="34" charset="0"/>
            <a:ea typeface="微软雅黑" panose="020B0503020204020204" pitchFamily="34" charset="-122"/>
            <a:cs typeface="Arial" panose="020B0604020202020204" pitchFamily="34" charset="0"/>
          </a:endParaRPr>
        </a:p>
      </dgm:t>
    </dgm:pt>
    <dgm:pt modelId="{34A67117-A5BA-423D-BD18-42A96658B715}" type="sibTrans" cxnId="{EC8C33E6-86D9-41BB-81B0-B423FF60DAF6}">
      <dgm:prSet/>
      <dgm:spPr/>
      <dgm:t>
        <a:bodyPr/>
        <a:lstStyle/>
        <a:p>
          <a:pPr>
            <a:lnSpc>
              <a:spcPct val="100000"/>
            </a:lnSpc>
          </a:pPr>
          <a:endParaRPr lang="zh-CN" altLang="en-US" sz="1400">
            <a:latin typeface="Arial" panose="020B0604020202020204" pitchFamily="34" charset="0"/>
            <a:ea typeface="微软雅黑" panose="020B0503020204020204" pitchFamily="34" charset="-122"/>
            <a:cs typeface="Arial" panose="020B0604020202020204" pitchFamily="34" charset="0"/>
          </a:endParaRPr>
        </a:p>
      </dgm:t>
    </dgm:pt>
    <dgm:pt modelId="{9FBF9137-3CB1-4856-A6C1-403BF50E9FDA}" type="pres">
      <dgm:prSet presAssocID="{DBB5266F-3761-4173-B9C8-4756FCC8756C}" presName="linear" presStyleCnt="0">
        <dgm:presLayoutVars>
          <dgm:dir/>
          <dgm:resizeHandles val="exact"/>
        </dgm:presLayoutVars>
      </dgm:prSet>
      <dgm:spPr/>
    </dgm:pt>
    <dgm:pt modelId="{07503FEF-EBCA-4F6A-A5AC-6660F4186077}" type="pres">
      <dgm:prSet presAssocID="{ECC0EC8D-D720-4F4C-A385-38E2557EBBBD}" presName="comp" presStyleCnt="0"/>
      <dgm:spPr/>
    </dgm:pt>
    <dgm:pt modelId="{C6E308EA-833B-45E9-961E-D6EFE8AC526C}" type="pres">
      <dgm:prSet presAssocID="{ECC0EC8D-D720-4F4C-A385-38E2557EBBBD}" presName="box" presStyleLbl="node1" presStyleIdx="0" presStyleCnt="4"/>
      <dgm:spPr/>
    </dgm:pt>
    <dgm:pt modelId="{5CD7AAE2-055A-44F9-A69A-E3D438E7DB6F}" type="pres">
      <dgm:prSet presAssocID="{ECC0EC8D-D720-4F4C-A385-38E2557EBBBD}"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89328B0A-7B36-45F0-AC19-9D3FAF907FCF}" type="pres">
      <dgm:prSet presAssocID="{ECC0EC8D-D720-4F4C-A385-38E2557EBBBD}" presName="text" presStyleLbl="node1" presStyleIdx="0" presStyleCnt="4">
        <dgm:presLayoutVars>
          <dgm:bulletEnabled val="1"/>
        </dgm:presLayoutVars>
      </dgm:prSet>
      <dgm:spPr/>
    </dgm:pt>
    <dgm:pt modelId="{E5DE89D0-4A92-4605-AF2A-26BCA592E206}" type="pres">
      <dgm:prSet presAssocID="{118E02BE-FD65-4362-BEF8-6CD5727D67DB}" presName="spacer" presStyleCnt="0"/>
      <dgm:spPr/>
    </dgm:pt>
    <dgm:pt modelId="{EA746367-FE4B-4FF7-8CC6-B05E9B3C3375}" type="pres">
      <dgm:prSet presAssocID="{54B87E1D-9F9D-407B-9608-8E428D5B636C}" presName="comp" presStyleCnt="0"/>
      <dgm:spPr/>
    </dgm:pt>
    <dgm:pt modelId="{719A1EFE-8B70-4015-81D7-7E55B9963DC9}" type="pres">
      <dgm:prSet presAssocID="{54B87E1D-9F9D-407B-9608-8E428D5B636C}" presName="box" presStyleLbl="node1" presStyleIdx="1" presStyleCnt="4"/>
      <dgm:spPr/>
    </dgm:pt>
    <dgm:pt modelId="{653BE891-B3AC-499D-9E78-4CB87A8633AB}" type="pres">
      <dgm:prSet presAssocID="{54B87E1D-9F9D-407B-9608-8E428D5B636C}"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1201AB41-2D50-4573-B01D-B2F3F5E9A763}" type="pres">
      <dgm:prSet presAssocID="{54B87E1D-9F9D-407B-9608-8E428D5B636C}" presName="text" presStyleLbl="node1" presStyleIdx="1" presStyleCnt="4">
        <dgm:presLayoutVars>
          <dgm:bulletEnabled val="1"/>
        </dgm:presLayoutVars>
      </dgm:prSet>
      <dgm:spPr/>
    </dgm:pt>
    <dgm:pt modelId="{BB591A9E-9620-4F32-A4A4-A90F10004DAD}" type="pres">
      <dgm:prSet presAssocID="{6A7EDFF6-1073-4294-B2D8-DE604D46F86E}" presName="spacer" presStyleCnt="0"/>
      <dgm:spPr/>
    </dgm:pt>
    <dgm:pt modelId="{C463E057-4BA0-4544-B033-B94F332B809F}" type="pres">
      <dgm:prSet presAssocID="{846645C4-5CDE-4AA2-92FC-F7A367C569E6}" presName="comp" presStyleCnt="0"/>
      <dgm:spPr/>
    </dgm:pt>
    <dgm:pt modelId="{A8904D49-D944-4C29-9C6F-6E9D5A5106B8}" type="pres">
      <dgm:prSet presAssocID="{846645C4-5CDE-4AA2-92FC-F7A367C569E6}" presName="box" presStyleLbl="node1" presStyleIdx="2" presStyleCnt="4"/>
      <dgm:spPr/>
    </dgm:pt>
    <dgm:pt modelId="{4EE04EFC-BADB-4813-AAA9-F85BC51DA913}" type="pres">
      <dgm:prSet presAssocID="{846645C4-5CDE-4AA2-92FC-F7A367C569E6}"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9000" b="-29000"/>
          </a:stretch>
        </a:blipFill>
      </dgm:spPr>
    </dgm:pt>
    <dgm:pt modelId="{94538488-7BEE-43CA-92AF-4692905174F2}" type="pres">
      <dgm:prSet presAssocID="{846645C4-5CDE-4AA2-92FC-F7A367C569E6}" presName="text" presStyleLbl="node1" presStyleIdx="2" presStyleCnt="4">
        <dgm:presLayoutVars>
          <dgm:bulletEnabled val="1"/>
        </dgm:presLayoutVars>
      </dgm:prSet>
      <dgm:spPr/>
    </dgm:pt>
    <dgm:pt modelId="{F6D7D2DF-3BD9-4D44-B49E-653D4613E438}" type="pres">
      <dgm:prSet presAssocID="{81220986-513F-4258-AD2F-9FBEA7108ABE}" presName="spacer" presStyleCnt="0"/>
      <dgm:spPr/>
    </dgm:pt>
    <dgm:pt modelId="{1C12082E-5724-4D96-9402-19F4B5F5FFD8}" type="pres">
      <dgm:prSet presAssocID="{12782F41-9319-4D6C-B942-A0E9F694593D}" presName="comp" presStyleCnt="0"/>
      <dgm:spPr/>
    </dgm:pt>
    <dgm:pt modelId="{BB4D9E6D-11AF-4FD4-80CB-84B1D2E99E27}" type="pres">
      <dgm:prSet presAssocID="{12782F41-9319-4D6C-B942-A0E9F694593D}" presName="box" presStyleLbl="node1" presStyleIdx="3" presStyleCnt="4"/>
      <dgm:spPr/>
    </dgm:pt>
    <dgm:pt modelId="{045812BC-2450-4599-A8AE-54CE0821B137}" type="pres">
      <dgm:prSet presAssocID="{12782F41-9319-4D6C-B942-A0E9F694593D}"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pt>
    <dgm:pt modelId="{0C212946-D92A-4CAF-95FE-5A121CD25F3F}" type="pres">
      <dgm:prSet presAssocID="{12782F41-9319-4D6C-B942-A0E9F694593D}" presName="text" presStyleLbl="node1" presStyleIdx="3" presStyleCnt="4">
        <dgm:presLayoutVars>
          <dgm:bulletEnabled val="1"/>
        </dgm:presLayoutVars>
      </dgm:prSet>
      <dgm:spPr/>
    </dgm:pt>
  </dgm:ptLst>
  <dgm:cxnLst>
    <dgm:cxn modelId="{533F9714-1805-422A-89F6-626F678992E3}" type="presOf" srcId="{846645C4-5CDE-4AA2-92FC-F7A367C569E6}" destId="{94538488-7BEE-43CA-92AF-4692905174F2}" srcOrd="1" destOrd="0" presId="urn:microsoft.com/office/officeart/2005/8/layout/vList4"/>
    <dgm:cxn modelId="{6DEEE19F-759F-4F67-908C-97A8A988EA34}" type="presOf" srcId="{DBB5266F-3761-4173-B9C8-4756FCC8756C}" destId="{9FBF9137-3CB1-4856-A6C1-403BF50E9FDA}" srcOrd="0" destOrd="0" presId="urn:microsoft.com/office/officeart/2005/8/layout/vList4"/>
    <dgm:cxn modelId="{D55668AB-DC5A-4C5A-9E75-04E50B8099B6}" type="presOf" srcId="{ECC0EC8D-D720-4F4C-A385-38E2557EBBBD}" destId="{89328B0A-7B36-45F0-AC19-9D3FAF907FCF}" srcOrd="1" destOrd="0" presId="urn:microsoft.com/office/officeart/2005/8/layout/vList4"/>
    <dgm:cxn modelId="{4345F5AB-AB96-4563-B3C2-58E81AC232FF}" srcId="{DBB5266F-3761-4173-B9C8-4756FCC8756C}" destId="{54B87E1D-9F9D-407B-9608-8E428D5B636C}" srcOrd="1" destOrd="0" parTransId="{E5A7FF13-24AE-491E-BA2E-890C96C30D97}" sibTransId="{6A7EDFF6-1073-4294-B2D8-DE604D46F86E}"/>
    <dgm:cxn modelId="{4E9CA9BD-C706-474F-A0DC-719FCE3F3FA8}" type="presOf" srcId="{12782F41-9319-4D6C-B942-A0E9F694593D}" destId="{0C212946-D92A-4CAF-95FE-5A121CD25F3F}" srcOrd="1" destOrd="0" presId="urn:microsoft.com/office/officeart/2005/8/layout/vList4"/>
    <dgm:cxn modelId="{B3C9D1C0-1195-4B18-A44E-9F5160C7CBA8}" type="presOf" srcId="{ECC0EC8D-D720-4F4C-A385-38E2557EBBBD}" destId="{C6E308EA-833B-45E9-961E-D6EFE8AC526C}" srcOrd="0" destOrd="0" presId="urn:microsoft.com/office/officeart/2005/8/layout/vList4"/>
    <dgm:cxn modelId="{114FBBC3-554E-4DBD-BA58-7BD226378CAF}" type="presOf" srcId="{54B87E1D-9F9D-407B-9608-8E428D5B636C}" destId="{719A1EFE-8B70-4015-81D7-7E55B9963DC9}" srcOrd="0" destOrd="0" presId="urn:microsoft.com/office/officeart/2005/8/layout/vList4"/>
    <dgm:cxn modelId="{7ADEACDB-7726-4D78-BFC5-8DF6E1DB4F46}" type="presOf" srcId="{846645C4-5CDE-4AA2-92FC-F7A367C569E6}" destId="{A8904D49-D944-4C29-9C6F-6E9D5A5106B8}" srcOrd="0" destOrd="0" presId="urn:microsoft.com/office/officeart/2005/8/layout/vList4"/>
    <dgm:cxn modelId="{212E8ADC-6DB7-4E9D-B757-B41DD9B545C7}" type="presOf" srcId="{54B87E1D-9F9D-407B-9608-8E428D5B636C}" destId="{1201AB41-2D50-4573-B01D-B2F3F5E9A763}" srcOrd="1" destOrd="0" presId="urn:microsoft.com/office/officeart/2005/8/layout/vList4"/>
    <dgm:cxn modelId="{383A03DE-150C-40B3-ACFB-B3777E42B81D}" srcId="{DBB5266F-3761-4173-B9C8-4756FCC8756C}" destId="{ECC0EC8D-D720-4F4C-A385-38E2557EBBBD}" srcOrd="0" destOrd="0" parTransId="{4DFD16C3-D3D7-4B0C-A0B6-87F6C8FF631D}" sibTransId="{118E02BE-FD65-4362-BEF8-6CD5727D67DB}"/>
    <dgm:cxn modelId="{EC8C33E6-86D9-41BB-81B0-B423FF60DAF6}" srcId="{DBB5266F-3761-4173-B9C8-4756FCC8756C}" destId="{12782F41-9319-4D6C-B942-A0E9F694593D}" srcOrd="3" destOrd="0" parTransId="{1EAC6514-9625-49C8-947A-0C18AB50B045}" sibTransId="{34A67117-A5BA-423D-BD18-42A96658B715}"/>
    <dgm:cxn modelId="{4B892DF2-27C9-4F19-8EBC-2705383AB77F}" srcId="{DBB5266F-3761-4173-B9C8-4756FCC8756C}" destId="{846645C4-5CDE-4AA2-92FC-F7A367C569E6}" srcOrd="2" destOrd="0" parTransId="{9AC41B63-394E-42B7-96B8-D8F1142863F8}" sibTransId="{81220986-513F-4258-AD2F-9FBEA7108ABE}"/>
    <dgm:cxn modelId="{10B2ABF9-388A-48EC-B2E2-B2B6E91BBF13}" type="presOf" srcId="{12782F41-9319-4D6C-B942-A0E9F694593D}" destId="{BB4D9E6D-11AF-4FD4-80CB-84B1D2E99E27}" srcOrd="0" destOrd="0" presId="urn:microsoft.com/office/officeart/2005/8/layout/vList4"/>
    <dgm:cxn modelId="{D1F46743-9197-4224-966B-33E078FFA0C7}" type="presParOf" srcId="{9FBF9137-3CB1-4856-A6C1-403BF50E9FDA}" destId="{07503FEF-EBCA-4F6A-A5AC-6660F4186077}" srcOrd="0" destOrd="0" presId="urn:microsoft.com/office/officeart/2005/8/layout/vList4"/>
    <dgm:cxn modelId="{CDC6895E-52C6-40D0-99B9-60FBE43DB80C}" type="presParOf" srcId="{07503FEF-EBCA-4F6A-A5AC-6660F4186077}" destId="{C6E308EA-833B-45E9-961E-D6EFE8AC526C}" srcOrd="0" destOrd="0" presId="urn:microsoft.com/office/officeart/2005/8/layout/vList4"/>
    <dgm:cxn modelId="{02518871-9B56-4C35-A424-9846B4799260}" type="presParOf" srcId="{07503FEF-EBCA-4F6A-A5AC-6660F4186077}" destId="{5CD7AAE2-055A-44F9-A69A-E3D438E7DB6F}" srcOrd="1" destOrd="0" presId="urn:microsoft.com/office/officeart/2005/8/layout/vList4"/>
    <dgm:cxn modelId="{555C4811-2A9F-452A-8E5A-4C0B3F6F860D}" type="presParOf" srcId="{07503FEF-EBCA-4F6A-A5AC-6660F4186077}" destId="{89328B0A-7B36-45F0-AC19-9D3FAF907FCF}" srcOrd="2" destOrd="0" presId="urn:microsoft.com/office/officeart/2005/8/layout/vList4"/>
    <dgm:cxn modelId="{7A4EDC5E-607A-4A8E-9AF2-69D3A952DE60}" type="presParOf" srcId="{9FBF9137-3CB1-4856-A6C1-403BF50E9FDA}" destId="{E5DE89D0-4A92-4605-AF2A-26BCA592E206}" srcOrd="1" destOrd="0" presId="urn:microsoft.com/office/officeart/2005/8/layout/vList4"/>
    <dgm:cxn modelId="{BC205947-B625-4D7C-9D18-6E5B0170B818}" type="presParOf" srcId="{9FBF9137-3CB1-4856-A6C1-403BF50E9FDA}" destId="{EA746367-FE4B-4FF7-8CC6-B05E9B3C3375}" srcOrd="2" destOrd="0" presId="urn:microsoft.com/office/officeart/2005/8/layout/vList4"/>
    <dgm:cxn modelId="{8AD45D17-4D1A-4D02-ADC9-FFD77B2FD327}" type="presParOf" srcId="{EA746367-FE4B-4FF7-8CC6-B05E9B3C3375}" destId="{719A1EFE-8B70-4015-81D7-7E55B9963DC9}" srcOrd="0" destOrd="0" presId="urn:microsoft.com/office/officeart/2005/8/layout/vList4"/>
    <dgm:cxn modelId="{E8A6EBD1-4CC9-4D46-80DB-7525A687DED8}" type="presParOf" srcId="{EA746367-FE4B-4FF7-8CC6-B05E9B3C3375}" destId="{653BE891-B3AC-499D-9E78-4CB87A8633AB}" srcOrd="1" destOrd="0" presId="urn:microsoft.com/office/officeart/2005/8/layout/vList4"/>
    <dgm:cxn modelId="{4E5A1227-3B40-4336-A8B3-D3746146E61A}" type="presParOf" srcId="{EA746367-FE4B-4FF7-8CC6-B05E9B3C3375}" destId="{1201AB41-2D50-4573-B01D-B2F3F5E9A763}" srcOrd="2" destOrd="0" presId="urn:microsoft.com/office/officeart/2005/8/layout/vList4"/>
    <dgm:cxn modelId="{CE9188E8-7D34-46EF-9673-A50DBDBA5FE6}" type="presParOf" srcId="{9FBF9137-3CB1-4856-A6C1-403BF50E9FDA}" destId="{BB591A9E-9620-4F32-A4A4-A90F10004DAD}" srcOrd="3" destOrd="0" presId="urn:microsoft.com/office/officeart/2005/8/layout/vList4"/>
    <dgm:cxn modelId="{9FE24C96-AA02-4560-887B-0F41D24177F0}" type="presParOf" srcId="{9FBF9137-3CB1-4856-A6C1-403BF50E9FDA}" destId="{C463E057-4BA0-4544-B033-B94F332B809F}" srcOrd="4" destOrd="0" presId="urn:microsoft.com/office/officeart/2005/8/layout/vList4"/>
    <dgm:cxn modelId="{868E0B36-5BA4-4CB4-8DEF-7D34E8FC2005}" type="presParOf" srcId="{C463E057-4BA0-4544-B033-B94F332B809F}" destId="{A8904D49-D944-4C29-9C6F-6E9D5A5106B8}" srcOrd="0" destOrd="0" presId="urn:microsoft.com/office/officeart/2005/8/layout/vList4"/>
    <dgm:cxn modelId="{9B14D5B4-C38E-468E-AE85-8C4458EAF267}" type="presParOf" srcId="{C463E057-4BA0-4544-B033-B94F332B809F}" destId="{4EE04EFC-BADB-4813-AAA9-F85BC51DA913}" srcOrd="1" destOrd="0" presId="urn:microsoft.com/office/officeart/2005/8/layout/vList4"/>
    <dgm:cxn modelId="{48F5EF31-3012-440B-BEE5-CAF2602A8F79}" type="presParOf" srcId="{C463E057-4BA0-4544-B033-B94F332B809F}" destId="{94538488-7BEE-43CA-92AF-4692905174F2}" srcOrd="2" destOrd="0" presId="urn:microsoft.com/office/officeart/2005/8/layout/vList4"/>
    <dgm:cxn modelId="{9A0A4F2A-6EBE-4428-AB95-326907EDA519}" type="presParOf" srcId="{9FBF9137-3CB1-4856-A6C1-403BF50E9FDA}" destId="{F6D7D2DF-3BD9-4D44-B49E-653D4613E438}" srcOrd="5" destOrd="0" presId="urn:microsoft.com/office/officeart/2005/8/layout/vList4"/>
    <dgm:cxn modelId="{7A19C93E-0680-462B-995C-D32C4424CB0B}" type="presParOf" srcId="{9FBF9137-3CB1-4856-A6C1-403BF50E9FDA}" destId="{1C12082E-5724-4D96-9402-19F4B5F5FFD8}" srcOrd="6" destOrd="0" presId="urn:microsoft.com/office/officeart/2005/8/layout/vList4"/>
    <dgm:cxn modelId="{35D3C12B-8566-4CF0-BA0C-B0C6E72F4F2D}" type="presParOf" srcId="{1C12082E-5724-4D96-9402-19F4B5F5FFD8}" destId="{BB4D9E6D-11AF-4FD4-80CB-84B1D2E99E27}" srcOrd="0" destOrd="0" presId="urn:microsoft.com/office/officeart/2005/8/layout/vList4"/>
    <dgm:cxn modelId="{2B6149E8-8E4F-4D9A-A330-6C836B5819CA}" type="presParOf" srcId="{1C12082E-5724-4D96-9402-19F4B5F5FFD8}" destId="{045812BC-2450-4599-A8AE-54CE0821B137}" srcOrd="1" destOrd="0" presId="urn:microsoft.com/office/officeart/2005/8/layout/vList4"/>
    <dgm:cxn modelId="{88528CF7-5F96-4386-851A-48904B155458}" type="presParOf" srcId="{1C12082E-5724-4D96-9402-19F4B5F5FFD8}" destId="{0C212946-D92A-4CAF-95FE-5A121CD25F3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308EA-833B-45E9-961E-D6EFE8AC526C}">
      <dsp:nvSpPr>
        <dsp:cNvPr id="0" name=""/>
        <dsp:cNvSpPr/>
      </dsp:nvSpPr>
      <dsp:spPr>
        <a:xfrm>
          <a:off x="0" y="0"/>
          <a:ext cx="5903844" cy="868586"/>
        </a:xfrm>
        <a:prstGeom prst="roundRect">
          <a:avLst>
            <a:gd name="adj" fmla="val 10000"/>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zh-CN" altLang="en-US" sz="1400"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法律禁止和控制的物质</a:t>
          </a:r>
          <a:endParaRPr lang="en-US" altLang="zh-CN" sz="1200"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0" lvl="0" indent="0" algn="l" defTabSz="622300">
            <a:lnSpc>
              <a:spcPct val="100000"/>
            </a:lnSpc>
            <a:spcBef>
              <a:spcPct val="0"/>
            </a:spcBef>
            <a:spcAft>
              <a:spcPct val="35000"/>
            </a:spcAft>
            <a:buNone/>
          </a:pPr>
          <a:r>
            <a:rPr lang="en-US" altLang="zh-CN" sz="1100" i="1"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(e.g. azo dyes, carcinogenic dyes, pentachlorophenol, phthalates, PFOS and PFOA, heavy metals</a:t>
          </a:r>
          <a:r>
            <a:rPr lang="en-US" altLang="zh-CN" sz="1100"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endParaRPr lang="zh-CN" altLang="en-US" sz="1100"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dsp:txBody>
      <dsp:txXfrm>
        <a:off x="1267627" y="0"/>
        <a:ext cx="4636216" cy="868586"/>
      </dsp:txXfrm>
    </dsp:sp>
    <dsp:sp modelId="{5CD7AAE2-055A-44F9-A69A-E3D438E7DB6F}">
      <dsp:nvSpPr>
        <dsp:cNvPr id="0" name=""/>
        <dsp:cNvSpPr/>
      </dsp:nvSpPr>
      <dsp:spPr>
        <a:xfrm>
          <a:off x="86858" y="86858"/>
          <a:ext cx="1180768" cy="69486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9A1EFE-8B70-4015-81D7-7E55B9963DC9}">
      <dsp:nvSpPr>
        <dsp:cNvPr id="0" name=""/>
        <dsp:cNvSpPr/>
      </dsp:nvSpPr>
      <dsp:spPr>
        <a:xfrm>
          <a:off x="0" y="955445"/>
          <a:ext cx="5903844" cy="868586"/>
        </a:xfrm>
        <a:prstGeom prst="roundRect">
          <a:avLst>
            <a:gd name="adj" fmla="val 10000"/>
          </a:avLst>
        </a:prstGeom>
        <a:solidFill>
          <a:schemeClr val="accent4">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zh-CN" altLang="en-US" sz="1400"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潜在危害健康的物质 </a:t>
          </a:r>
          <a:endParaRPr lang="en-US" altLang="zh-CN" sz="1400"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0" lvl="0" indent="0" algn="l" defTabSz="622300">
            <a:lnSpc>
              <a:spcPct val="100000"/>
            </a:lnSpc>
            <a:spcBef>
              <a:spcPct val="0"/>
            </a:spcBef>
            <a:spcAft>
              <a:spcPct val="35000"/>
            </a:spcAft>
            <a:buNone/>
          </a:pPr>
          <a:r>
            <a:rPr lang="en-US" altLang="zh-CN" sz="1100"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r>
            <a:rPr lang="en-US" altLang="zh-CN" sz="1100" i="1"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e.g. allergy including disperse dyes, pesticides, tin-organic compounds, PAH</a:t>
          </a:r>
          <a:r>
            <a:rPr lang="en-US" altLang="zh-CN" sz="1100"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endParaRPr lang="zh-CN" altLang="en-US" sz="1100"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dsp:txBody>
      <dsp:txXfrm>
        <a:off x="1267627" y="955445"/>
        <a:ext cx="4636216" cy="868586"/>
      </dsp:txXfrm>
    </dsp:sp>
    <dsp:sp modelId="{653BE891-B3AC-499D-9E78-4CB87A8633AB}">
      <dsp:nvSpPr>
        <dsp:cNvPr id="0" name=""/>
        <dsp:cNvSpPr/>
      </dsp:nvSpPr>
      <dsp:spPr>
        <a:xfrm>
          <a:off x="86858" y="1042304"/>
          <a:ext cx="1180768" cy="69486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904D49-D944-4C29-9C6F-6E9D5A5106B8}">
      <dsp:nvSpPr>
        <dsp:cNvPr id="0" name=""/>
        <dsp:cNvSpPr/>
      </dsp:nvSpPr>
      <dsp:spPr>
        <a:xfrm>
          <a:off x="0" y="1910890"/>
          <a:ext cx="5903844" cy="868586"/>
        </a:xfrm>
        <a:prstGeom prst="roundRect">
          <a:avLst>
            <a:gd name="adj" fmla="val 10000"/>
          </a:avLst>
        </a:prstGeom>
        <a:solidFill>
          <a:schemeClr val="accent4">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zh-CN" altLang="en-US" sz="1400"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保持健康的参数   </a:t>
          </a:r>
          <a:endParaRPr lang="en-US" altLang="zh-CN" sz="1200"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0" lvl="0" indent="0" algn="l" defTabSz="622300">
            <a:lnSpc>
              <a:spcPct val="100000"/>
            </a:lnSpc>
            <a:spcBef>
              <a:spcPct val="0"/>
            </a:spcBef>
            <a:spcAft>
              <a:spcPct val="35000"/>
            </a:spcAft>
            <a:buNone/>
          </a:pPr>
          <a:r>
            <a:rPr lang="en-US" altLang="zh-CN" sz="1100"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r>
            <a:rPr lang="en-US" altLang="zh-CN" sz="1100" i="1"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e.g. an acceptable pH value, low emission of volatile components</a:t>
          </a:r>
          <a:r>
            <a:rPr lang="en-US" altLang="zh-CN" sz="1100"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endParaRPr lang="zh-CN" altLang="en-US" sz="1100"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dsp:txBody>
      <dsp:txXfrm>
        <a:off x="1267627" y="1910890"/>
        <a:ext cx="4636216" cy="868586"/>
      </dsp:txXfrm>
    </dsp:sp>
    <dsp:sp modelId="{4EE04EFC-BADB-4813-AAA9-F85BC51DA913}">
      <dsp:nvSpPr>
        <dsp:cNvPr id="0" name=""/>
        <dsp:cNvSpPr/>
      </dsp:nvSpPr>
      <dsp:spPr>
        <a:xfrm>
          <a:off x="86858" y="1997749"/>
          <a:ext cx="1180768" cy="69486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9000" b="-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4D9E6D-11AF-4FD4-80CB-84B1D2E99E27}">
      <dsp:nvSpPr>
        <dsp:cNvPr id="0" name=""/>
        <dsp:cNvSpPr/>
      </dsp:nvSpPr>
      <dsp:spPr>
        <a:xfrm>
          <a:off x="0" y="2866336"/>
          <a:ext cx="5903844" cy="868586"/>
        </a:xfrm>
        <a:prstGeom prst="roundRect">
          <a:avLst>
            <a:gd name="adj" fmla="val 10000"/>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zh-CN" altLang="en-US" sz="1400"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生物活性物质和阻燃剂</a:t>
          </a:r>
          <a:endParaRPr lang="en-US" altLang="zh-CN" sz="1200"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0" lvl="0" indent="0" algn="l" defTabSz="622300">
            <a:lnSpc>
              <a:spcPct val="100000"/>
            </a:lnSpc>
            <a:spcBef>
              <a:spcPct val="0"/>
            </a:spcBef>
            <a:spcAft>
              <a:spcPct val="35000"/>
            </a:spcAft>
            <a:buNone/>
          </a:pPr>
          <a:r>
            <a:rPr lang="en-US" altLang="zh-CN" sz="1100"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r>
            <a:rPr lang="en-US" altLang="zh-CN" sz="1100" i="1"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only accepted after further evaluation and only in the form of ready-to-use products</a:t>
          </a:r>
          <a:r>
            <a:rPr lang="en-US" altLang="zh-CN" sz="1100" kern="1200" dirty="0">
              <a:solidFill>
                <a:schemeClr val="tx1"/>
              </a:solidFill>
              <a:latin typeface="Arial" panose="020B0604020202020204" pitchFamily="34" charset="0"/>
              <a:ea typeface="微软雅黑" panose="020B0503020204020204" pitchFamily="34" charset="-122"/>
              <a:cs typeface="Arial" panose="020B0604020202020204" pitchFamily="34" charset="0"/>
            </a:rPr>
            <a:t>)</a:t>
          </a:r>
          <a:endParaRPr lang="zh-CN" altLang="en-US" sz="1100"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dsp:txBody>
      <dsp:txXfrm>
        <a:off x="1267627" y="2866336"/>
        <a:ext cx="4636216" cy="868586"/>
      </dsp:txXfrm>
    </dsp:sp>
    <dsp:sp modelId="{045812BC-2450-4599-A8AE-54CE0821B137}">
      <dsp:nvSpPr>
        <dsp:cNvPr id="0" name=""/>
        <dsp:cNvSpPr/>
      </dsp:nvSpPr>
      <dsp:spPr>
        <a:xfrm>
          <a:off x="86858" y="2953195"/>
          <a:ext cx="1180768" cy="69486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5838" tIns="47919" rIns="95838" bIns="47919" rtlCol="0"/>
          <a:lstStyle>
            <a:lvl1pPr algn="l">
              <a:defRPr sz="1300"/>
            </a:lvl1pPr>
          </a:lstStyle>
          <a:p>
            <a:endParaRPr lang="de-CH"/>
          </a:p>
        </p:txBody>
      </p:sp>
      <p:sp>
        <p:nvSpPr>
          <p:cNvPr id="3" name="Date Placeholder 2"/>
          <p:cNvSpPr>
            <a:spLocks noGrp="1"/>
          </p:cNvSpPr>
          <p:nvPr>
            <p:ph type="dt" sz="quarter" idx="1"/>
          </p:nvPr>
        </p:nvSpPr>
        <p:spPr>
          <a:xfrm>
            <a:off x="4023992" y="0"/>
            <a:ext cx="3078427" cy="513508"/>
          </a:xfrm>
          <a:prstGeom prst="rect">
            <a:avLst/>
          </a:prstGeom>
        </p:spPr>
        <p:txBody>
          <a:bodyPr vert="horz" lIns="95838" tIns="47919" rIns="95838" bIns="47919" rtlCol="0"/>
          <a:lstStyle>
            <a:lvl1pPr algn="r">
              <a:defRPr sz="1300"/>
            </a:lvl1pPr>
          </a:lstStyle>
          <a:p>
            <a:fld id="{D169539B-16FB-4B5C-B86F-D9E7B937F839}" type="datetimeFigureOut">
              <a:rPr lang="de-CH" smtClean="0"/>
              <a:t>19.07.2018</a:t>
            </a:fld>
            <a:endParaRPr lang="de-CH"/>
          </a:p>
        </p:txBody>
      </p:sp>
      <p:sp>
        <p:nvSpPr>
          <p:cNvPr id="4" name="Footer Placeholder 3"/>
          <p:cNvSpPr>
            <a:spLocks noGrp="1"/>
          </p:cNvSpPr>
          <p:nvPr>
            <p:ph type="ftr" sz="quarter" idx="2"/>
          </p:nvPr>
        </p:nvSpPr>
        <p:spPr>
          <a:xfrm>
            <a:off x="0" y="9721109"/>
            <a:ext cx="3078427" cy="513507"/>
          </a:xfrm>
          <a:prstGeom prst="rect">
            <a:avLst/>
          </a:prstGeom>
        </p:spPr>
        <p:txBody>
          <a:bodyPr vert="horz" lIns="95838" tIns="47919" rIns="95838" bIns="47919" rtlCol="0" anchor="b"/>
          <a:lstStyle>
            <a:lvl1pPr algn="l">
              <a:defRPr sz="1300"/>
            </a:lvl1pPr>
          </a:lstStyle>
          <a:p>
            <a:endParaRPr lang="de-CH"/>
          </a:p>
        </p:txBody>
      </p:sp>
      <p:sp>
        <p:nvSpPr>
          <p:cNvPr id="5" name="Slide Number Placeholder 4"/>
          <p:cNvSpPr>
            <a:spLocks noGrp="1"/>
          </p:cNvSpPr>
          <p:nvPr>
            <p:ph type="sldNum" sz="quarter" idx="3"/>
          </p:nvPr>
        </p:nvSpPr>
        <p:spPr>
          <a:xfrm>
            <a:off x="4023992" y="9721109"/>
            <a:ext cx="3078427" cy="513507"/>
          </a:xfrm>
          <a:prstGeom prst="rect">
            <a:avLst/>
          </a:prstGeom>
        </p:spPr>
        <p:txBody>
          <a:bodyPr vert="horz" lIns="95838" tIns="47919" rIns="95838" bIns="47919" rtlCol="0" anchor="b"/>
          <a:lstStyle>
            <a:lvl1pPr algn="r">
              <a:defRPr sz="1300"/>
            </a:lvl1pPr>
          </a:lstStyle>
          <a:p>
            <a:fld id="{B1C32752-AC4B-4CA8-ABA4-E6C4BC907A2A}" type="slidenum">
              <a:rPr lang="de-CH" smtClean="0"/>
              <a:t>‹#›</a:t>
            </a:fld>
            <a:endParaRPr lang="de-CH"/>
          </a:p>
        </p:txBody>
      </p:sp>
    </p:spTree>
    <p:extLst>
      <p:ext uri="{BB962C8B-B14F-4D97-AF65-F5344CB8AC3E}">
        <p14:creationId xmlns:p14="http://schemas.microsoft.com/office/powerpoint/2010/main" val="2757663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5838" tIns="47919" rIns="95838" bIns="47919"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5838" tIns="47919" rIns="95838" bIns="47919" rtlCol="0"/>
          <a:lstStyle>
            <a:lvl1pPr algn="r">
              <a:defRPr sz="1300"/>
            </a:lvl1pPr>
          </a:lstStyle>
          <a:p>
            <a:fld id="{EE931C39-B37A-7246-9878-41A38420F34F}" type="datetimeFigureOut">
              <a:rPr lang="de-DE" smtClean="0"/>
              <a:t>19.07.2018</a:t>
            </a:fld>
            <a:endParaRPr lang="de-DE"/>
          </a:p>
        </p:txBody>
      </p:sp>
      <p:sp>
        <p:nvSpPr>
          <p:cNvPr id="4" name="Folienbildplatzhalter 3"/>
          <p:cNvSpPr>
            <a:spLocks noGrp="1" noRot="1" noChangeAspect="1"/>
          </p:cNvSpPr>
          <p:nvPr>
            <p:ph type="sldImg" idx="2"/>
          </p:nvPr>
        </p:nvSpPr>
        <p:spPr>
          <a:xfrm>
            <a:off x="1249363" y="1277938"/>
            <a:ext cx="4605337" cy="3454400"/>
          </a:xfrm>
          <a:prstGeom prst="rect">
            <a:avLst/>
          </a:prstGeom>
          <a:noFill/>
          <a:ln w="12700">
            <a:solidFill>
              <a:prstClr val="black"/>
            </a:solidFill>
          </a:ln>
        </p:spPr>
        <p:txBody>
          <a:bodyPr vert="horz" lIns="95838" tIns="47919" rIns="95838" bIns="47919" rtlCol="0" anchor="ctr"/>
          <a:lstStyle/>
          <a:p>
            <a:endParaRPr lang="de-DE"/>
          </a:p>
        </p:txBody>
      </p:sp>
      <p:sp>
        <p:nvSpPr>
          <p:cNvPr id="5" name="Notizenplatzhalter 4"/>
          <p:cNvSpPr>
            <a:spLocks noGrp="1"/>
          </p:cNvSpPr>
          <p:nvPr>
            <p:ph type="body" sz="quarter" idx="3"/>
          </p:nvPr>
        </p:nvSpPr>
        <p:spPr>
          <a:xfrm>
            <a:off x="710407" y="4925410"/>
            <a:ext cx="5683250" cy="4029879"/>
          </a:xfrm>
          <a:prstGeom prst="rect">
            <a:avLst/>
          </a:prstGeom>
        </p:spPr>
        <p:txBody>
          <a:bodyPr vert="horz" lIns="95838" tIns="47919" rIns="95838" bIns="4791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9"/>
            <a:ext cx="3078427" cy="513507"/>
          </a:xfrm>
          <a:prstGeom prst="rect">
            <a:avLst/>
          </a:prstGeom>
        </p:spPr>
        <p:txBody>
          <a:bodyPr vert="horz" lIns="95838" tIns="47919" rIns="95838" bIns="47919"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9"/>
            <a:ext cx="3078427" cy="513507"/>
          </a:xfrm>
          <a:prstGeom prst="rect">
            <a:avLst/>
          </a:prstGeom>
        </p:spPr>
        <p:txBody>
          <a:bodyPr vert="horz" lIns="95838" tIns="47919" rIns="95838" bIns="47919" rtlCol="0" anchor="b"/>
          <a:lstStyle>
            <a:lvl1pPr algn="r">
              <a:defRPr sz="1300"/>
            </a:lvl1pPr>
          </a:lstStyle>
          <a:p>
            <a:fld id="{CF7E2566-A897-4341-B6B2-E5031A80D511}" type="slidenum">
              <a:rPr lang="de-DE" smtClean="0"/>
              <a:t>‹#›</a:t>
            </a:fld>
            <a:endParaRPr lang="de-DE"/>
          </a:p>
        </p:txBody>
      </p:sp>
    </p:spTree>
    <p:extLst>
      <p:ext uri="{BB962C8B-B14F-4D97-AF65-F5344CB8AC3E}">
        <p14:creationId xmlns:p14="http://schemas.microsoft.com/office/powerpoint/2010/main" val="341688609"/>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5337" cy="3454400"/>
          </a:xfrm>
        </p:spPr>
      </p:sp>
      <p:sp>
        <p:nvSpPr>
          <p:cNvPr id="3" name="Notes Placeholder 2"/>
          <p:cNvSpPr>
            <a:spLocks noGrp="1"/>
          </p:cNvSpPr>
          <p:nvPr>
            <p:ph type="body" idx="1"/>
          </p:nvPr>
        </p:nvSpPr>
        <p:spPr/>
        <p:txBody>
          <a:bodyPr/>
          <a:lstStyle/>
          <a:p>
            <a:pPr marL="228600" indent="-228600">
              <a:buAutoNum type="arabicPeriod"/>
            </a:pPr>
            <a:r>
              <a:rPr lang="en-GB" altLang="zh-CN" noProof="0" dirty="0"/>
              <a:t>Who – OEKO-TEX</a:t>
            </a:r>
            <a:r>
              <a:rPr lang="zh-CN" altLang="en-US" noProof="0" dirty="0"/>
              <a:t>简介</a:t>
            </a:r>
            <a:endParaRPr lang="en-US" altLang="zh-CN" noProof="0" dirty="0"/>
          </a:p>
          <a:p>
            <a:pPr marL="228600" indent="-228600">
              <a:buAutoNum type="arabicPeriod"/>
            </a:pPr>
            <a:r>
              <a:rPr lang="en-US" altLang="zh-CN" noProof="0" dirty="0"/>
              <a:t>When – OEKO-TEX</a:t>
            </a:r>
            <a:r>
              <a:rPr lang="zh-CN" altLang="en-US" noProof="0" dirty="0"/>
              <a:t>发展史（存在即合理）</a:t>
            </a:r>
            <a:endParaRPr lang="en-US" altLang="zh-CN" noProof="0" dirty="0"/>
          </a:p>
          <a:p>
            <a:pPr marL="228600" indent="-228600">
              <a:buAutoNum type="arabicPeriod"/>
            </a:pPr>
            <a:r>
              <a:rPr lang="en-US" altLang="zh-CN" noProof="0" dirty="0"/>
              <a:t>Why – OEKO-TEX</a:t>
            </a:r>
            <a:r>
              <a:rPr lang="zh-CN" altLang="en-US" noProof="0" dirty="0"/>
              <a:t>使命、价值体系、外部专家</a:t>
            </a:r>
            <a:endParaRPr lang="en-US" altLang="zh-CN" noProof="0" dirty="0"/>
          </a:p>
          <a:p>
            <a:pPr marL="228600" indent="-228600">
              <a:buAutoNum type="arabicPeriod"/>
            </a:pPr>
            <a:r>
              <a:rPr lang="en-US" altLang="zh-CN" noProof="0" dirty="0"/>
              <a:t>How – </a:t>
            </a:r>
            <a:r>
              <a:rPr lang="zh-CN" altLang="en-US" noProof="0" dirty="0"/>
              <a:t>产品架构</a:t>
            </a:r>
            <a:endParaRPr lang="en-US" altLang="zh-CN" noProof="0" dirty="0"/>
          </a:p>
          <a:p>
            <a:pPr marL="228600" indent="-228600">
              <a:buAutoNum type="arabicPeriod"/>
            </a:pPr>
            <a:r>
              <a:rPr lang="en-US" altLang="zh-CN" noProof="0" dirty="0"/>
              <a:t>What – </a:t>
            </a:r>
            <a:r>
              <a:rPr lang="zh-CN" altLang="en-US" noProof="0" dirty="0"/>
              <a:t>具体介绍</a:t>
            </a:r>
            <a:endParaRPr lang="en-US" altLang="zh-CN" noProof="0" dirty="0"/>
          </a:p>
          <a:p>
            <a:pPr marL="228600" indent="-228600">
              <a:buAutoNum type="arabicPeriod"/>
            </a:pPr>
            <a:r>
              <a:rPr lang="en-US" altLang="zh-CN" noProof="0" dirty="0"/>
              <a:t>How ZDHC – </a:t>
            </a:r>
            <a:r>
              <a:rPr lang="zh-CN" altLang="en-US" noProof="0" dirty="0"/>
              <a:t>与</a:t>
            </a:r>
            <a:r>
              <a:rPr lang="en-US" altLang="zh-CN" noProof="0" dirty="0"/>
              <a:t>ZDHC</a:t>
            </a:r>
            <a:r>
              <a:rPr lang="zh-CN" altLang="en-US" noProof="0" dirty="0"/>
              <a:t>关系的总结</a:t>
            </a:r>
            <a:endParaRPr lang="en-US" altLang="zh-CN" noProof="0" dirty="0"/>
          </a:p>
          <a:p>
            <a:pPr marL="228600" indent="-228600">
              <a:buAutoNum type="arabicPeriod"/>
            </a:pPr>
            <a:r>
              <a:rPr lang="en-US" altLang="zh-CN" noProof="0" dirty="0"/>
              <a:t>Where – OEKO-TEX</a:t>
            </a:r>
            <a:r>
              <a:rPr lang="zh-CN" altLang="en-US" noProof="0" dirty="0"/>
              <a:t>全球化，</a:t>
            </a:r>
            <a:r>
              <a:rPr lang="en-US" altLang="zh-CN" noProof="0" dirty="0"/>
              <a:t>TESTEX</a:t>
            </a:r>
            <a:r>
              <a:rPr lang="zh-CN" altLang="en-US" noProof="0" dirty="0"/>
              <a:t>介绍，采购渠道</a:t>
            </a:r>
            <a:endParaRPr lang="en-US" altLang="zh-CN" noProof="0" dirty="0"/>
          </a:p>
          <a:p>
            <a:pPr marL="228600" indent="-228600">
              <a:buAutoNum type="arabicPeriod"/>
            </a:pPr>
            <a:r>
              <a:rPr lang="zh-CN" altLang="en-US" noProof="0" dirty="0"/>
              <a:t>彩蛋 </a:t>
            </a:r>
            <a:r>
              <a:rPr lang="en-US" altLang="zh-CN" noProof="0" dirty="0"/>
              <a:t>– </a:t>
            </a:r>
            <a:r>
              <a:rPr lang="zh-CN" altLang="en-US" noProof="0" dirty="0"/>
              <a:t>政府补贴</a:t>
            </a:r>
            <a:endParaRPr lang="en-GB" altLang="zh-CN" noProof="0" dirty="0"/>
          </a:p>
        </p:txBody>
      </p:sp>
      <p:sp>
        <p:nvSpPr>
          <p:cNvPr id="4" name="Slide Number Placeholder 3"/>
          <p:cNvSpPr>
            <a:spLocks noGrp="1"/>
          </p:cNvSpPr>
          <p:nvPr>
            <p:ph type="sldNum" sz="quarter" idx="10"/>
          </p:nvPr>
        </p:nvSpPr>
        <p:spPr/>
        <p:txBody>
          <a:bodyPr/>
          <a:lstStyle/>
          <a:p>
            <a:fld id="{CF7E2566-A897-4341-B6B2-E5031A80D511}" type="slidenum">
              <a:rPr lang="de-DE" smtClean="0"/>
              <a:t>1</a:t>
            </a:fld>
            <a:endParaRPr lang="de-DE"/>
          </a:p>
        </p:txBody>
      </p:sp>
    </p:spTree>
    <p:extLst>
      <p:ext uri="{BB962C8B-B14F-4D97-AF65-F5344CB8AC3E}">
        <p14:creationId xmlns:p14="http://schemas.microsoft.com/office/powerpoint/2010/main" val="82182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a:t>
            </a:r>
            <a:r>
              <a:rPr lang="en-US" altLang="zh-CN" dirty="0"/>
              <a:t>1992</a:t>
            </a:r>
            <a:r>
              <a:rPr lang="zh-CN" altLang="en-US" dirty="0"/>
              <a:t>年推出第一版标准开始，每年获得</a:t>
            </a:r>
            <a:r>
              <a:rPr lang="en-US" altLang="zh-CN" dirty="0"/>
              <a:t>100</a:t>
            </a:r>
            <a:r>
              <a:rPr lang="zh-CN" altLang="en-US" dirty="0"/>
              <a:t>认证的工厂每年都在增加，到</a:t>
            </a:r>
            <a:r>
              <a:rPr lang="en-US" altLang="zh-CN" dirty="0"/>
              <a:t>2016-17</a:t>
            </a:r>
            <a:r>
              <a:rPr lang="zh-CN" altLang="en-US" dirty="0"/>
              <a:t>年度。。。颁发的证书数量已经达到</a:t>
            </a:r>
            <a:r>
              <a:rPr lang="en-US" altLang="zh-CN" dirty="0"/>
              <a:t>1.6</a:t>
            </a:r>
            <a:r>
              <a:rPr lang="zh-CN" altLang="en-US" dirty="0"/>
              <a:t>万张</a:t>
            </a:r>
          </a:p>
        </p:txBody>
      </p:sp>
      <p:sp>
        <p:nvSpPr>
          <p:cNvPr id="4" name="灯片编号占位符 3"/>
          <p:cNvSpPr>
            <a:spLocks noGrp="1"/>
          </p:cNvSpPr>
          <p:nvPr>
            <p:ph type="sldNum" sz="quarter" idx="10"/>
          </p:nvPr>
        </p:nvSpPr>
        <p:spPr/>
        <p:txBody>
          <a:bodyPr/>
          <a:lstStyle/>
          <a:p>
            <a:fld id="{CF7E2566-A897-4341-B6B2-E5031A80D511}" type="slidenum">
              <a:rPr lang="de-DE" smtClean="0"/>
              <a:t>12</a:t>
            </a:fld>
            <a:endParaRPr lang="de-DE"/>
          </a:p>
        </p:txBody>
      </p:sp>
    </p:spTree>
    <p:extLst>
      <p:ext uri="{BB962C8B-B14F-4D97-AF65-F5344CB8AC3E}">
        <p14:creationId xmlns:p14="http://schemas.microsoft.com/office/powerpoint/2010/main" val="3988530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D732986-4547-4FFE-9DBC-F212A427CAC3}"/>
              </a:ext>
            </a:extLst>
          </p:cNvPr>
          <p:cNvSpPr>
            <a:spLocks noGrp="1" noChangeArrowheads="1"/>
          </p:cNvSpPr>
          <p:nvPr>
            <p:ph type="sldNum" sz="quarter" idx="5"/>
          </p:nvPr>
        </p:nvSpPr>
        <p:spPr>
          <a:xfrm>
            <a:off x="4021138" y="9721850"/>
            <a:ext cx="3076575" cy="51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C0F9D3F-616E-435D-A6A5-5CCED9B9D2A4}" type="slidenum">
              <a:rPr lang="de-CH" altLang="de-DE" smtClean="0"/>
              <a:pPr>
                <a:spcBef>
                  <a:spcPct val="0"/>
                </a:spcBef>
              </a:pPr>
              <a:t>14</a:t>
            </a:fld>
            <a:endParaRPr lang="de-CH" altLang="de-DE"/>
          </a:p>
        </p:txBody>
      </p:sp>
      <p:sp>
        <p:nvSpPr>
          <p:cNvPr id="25603" name="Rectangle 2">
            <a:extLst>
              <a:ext uri="{FF2B5EF4-FFF2-40B4-BE49-F238E27FC236}">
                <a16:creationId xmlns:a16="http://schemas.microsoft.com/office/drawing/2014/main" id="{29B85593-FFE0-421C-A870-9972E1B133F5}"/>
              </a:ext>
            </a:extLst>
          </p:cNvPr>
          <p:cNvSpPr>
            <a:spLocks noGrp="1" noRot="1" noChangeAspect="1" noChangeArrowheads="1" noTextEdit="1"/>
          </p:cNvSpPr>
          <p:nvPr>
            <p:ph type="sldImg"/>
          </p:nvPr>
        </p:nvSpPr>
        <p:spPr>
          <a:xfrm>
            <a:off x="1035050" y="787400"/>
            <a:ext cx="5040313" cy="3779838"/>
          </a:xfrm>
        </p:spPr>
      </p:sp>
      <p:sp>
        <p:nvSpPr>
          <p:cNvPr id="25604" name="Rectangle 3">
            <a:extLst>
              <a:ext uri="{FF2B5EF4-FFF2-40B4-BE49-F238E27FC236}">
                <a16:creationId xmlns:a16="http://schemas.microsoft.com/office/drawing/2014/main" id="{9751B034-35C3-40E0-87FC-C7ADE8415ED1}"/>
              </a:ext>
            </a:extLst>
          </p:cNvPr>
          <p:cNvSpPr>
            <a:spLocks noGrp="1" noChangeArrowheads="1"/>
          </p:cNvSpPr>
          <p:nvPr>
            <p:ph type="body" idx="1"/>
          </p:nvPr>
        </p:nvSpPr>
        <p:spPr>
          <a:xfrm>
            <a:off x="958850" y="4883150"/>
            <a:ext cx="5189538" cy="4567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a:p>
        </p:txBody>
      </p:sp>
    </p:spTree>
    <p:extLst>
      <p:ext uri="{BB962C8B-B14F-4D97-AF65-F5344CB8AC3E}">
        <p14:creationId xmlns:p14="http://schemas.microsoft.com/office/powerpoint/2010/main" val="354168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7E2566-A897-4341-B6B2-E5031A80D511}" type="slidenum">
              <a:rPr lang="de-DE" smtClean="0"/>
              <a:t>15</a:t>
            </a:fld>
            <a:endParaRPr lang="de-DE"/>
          </a:p>
        </p:txBody>
      </p:sp>
    </p:spTree>
    <p:extLst>
      <p:ext uri="{BB962C8B-B14F-4D97-AF65-F5344CB8AC3E}">
        <p14:creationId xmlns:p14="http://schemas.microsoft.com/office/powerpoint/2010/main" val="2438500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5337" cy="3454400"/>
          </a:xfrm>
        </p:spPr>
      </p:sp>
      <p:sp>
        <p:nvSpPr>
          <p:cNvPr id="3" name="Notes Placeholder 2"/>
          <p:cNvSpPr>
            <a:spLocks noGrp="1"/>
          </p:cNvSpPr>
          <p:nvPr>
            <p:ph type="body" idx="1"/>
          </p:nvPr>
        </p:nvSpPr>
        <p:spPr/>
        <p:txBody>
          <a:bodyPr/>
          <a:lstStyle/>
          <a:p>
            <a:r>
              <a:rPr lang="en-US" altLang="zh-CN" noProof="0" dirty="0"/>
              <a:t>1. 2017</a:t>
            </a:r>
            <a:r>
              <a:rPr lang="zh-CN" altLang="en-US" noProof="0" dirty="0"/>
              <a:t>年之前，</a:t>
            </a:r>
            <a:r>
              <a:rPr lang="en-US" altLang="zh-CN" noProof="0" dirty="0"/>
              <a:t>ots100</a:t>
            </a:r>
            <a:r>
              <a:rPr lang="zh-CN" altLang="en-US" noProof="0" dirty="0"/>
              <a:t>只有一个限量值表附录</a:t>
            </a:r>
            <a:r>
              <a:rPr lang="en-US" altLang="zh-CN" noProof="0" dirty="0"/>
              <a:t>4</a:t>
            </a:r>
            <a:r>
              <a:rPr lang="zh-CN" altLang="en-US" noProof="0" dirty="0"/>
              <a:t>，限量值表就是</a:t>
            </a:r>
            <a:r>
              <a:rPr lang="en-US" altLang="zh-CN" noProof="0" dirty="0"/>
              <a:t>ots100</a:t>
            </a:r>
            <a:r>
              <a:rPr lang="zh-CN" altLang="en-US" noProof="0" dirty="0"/>
              <a:t>标准确定的那些有害物质清单以及对它们在纺织品上的限量值。从</a:t>
            </a:r>
            <a:r>
              <a:rPr lang="en-US" altLang="zh-CN" noProof="0" dirty="0"/>
              <a:t>2017</a:t>
            </a:r>
            <a:r>
              <a:rPr lang="zh-CN" altLang="en-US" noProof="0" dirty="0"/>
              <a:t>年开始，</a:t>
            </a:r>
            <a:r>
              <a:rPr lang="en-US" altLang="zh-CN" noProof="0" dirty="0"/>
              <a:t>ots100</a:t>
            </a:r>
            <a:r>
              <a:rPr lang="zh-CN" altLang="en-US" noProof="0" dirty="0"/>
              <a:t>增加了一个限量值表附录</a:t>
            </a:r>
            <a:r>
              <a:rPr lang="en-US" altLang="zh-CN" noProof="0" dirty="0"/>
              <a:t>6. </a:t>
            </a:r>
            <a:r>
              <a:rPr lang="zh-CN" altLang="en-US" noProof="0" dirty="0"/>
              <a:t>手里展示，免费下载。</a:t>
            </a:r>
            <a:endParaRPr lang="en-US" altLang="zh-CN" noProof="0" dirty="0"/>
          </a:p>
          <a:p>
            <a:r>
              <a:rPr lang="en-US" altLang="zh-CN" noProof="0" dirty="0"/>
              <a:t>2. 6</a:t>
            </a:r>
            <a:r>
              <a:rPr lang="zh-CN" altLang="en-US" noProof="0" dirty="0"/>
              <a:t>与</a:t>
            </a:r>
            <a:r>
              <a:rPr lang="en-US" altLang="zh-CN" noProof="0" dirty="0"/>
              <a:t>4</a:t>
            </a:r>
            <a:r>
              <a:rPr lang="zh-CN" altLang="en-US" noProof="0" dirty="0"/>
              <a:t>的关系</a:t>
            </a:r>
            <a:endParaRPr lang="en-US" altLang="zh-CN" noProof="0" dirty="0"/>
          </a:p>
          <a:p>
            <a:r>
              <a:rPr lang="en-US" altLang="zh-CN" noProof="0" dirty="0"/>
              <a:t>3. </a:t>
            </a:r>
            <a:r>
              <a:rPr lang="zh-CN" altLang="en-US" noProof="0" dirty="0"/>
              <a:t>照着度就是了</a:t>
            </a:r>
            <a:endParaRPr lang="en-US" altLang="zh-CN" noProof="0" dirty="0"/>
          </a:p>
          <a:p>
            <a:endParaRPr lang="en-US" altLang="zh-CN" noProof="0" dirty="0"/>
          </a:p>
          <a:p>
            <a:endParaRPr lang="en-GB" noProof="0" dirty="0"/>
          </a:p>
        </p:txBody>
      </p:sp>
      <p:sp>
        <p:nvSpPr>
          <p:cNvPr id="4" name="Slide Number Placeholder 3"/>
          <p:cNvSpPr>
            <a:spLocks noGrp="1"/>
          </p:cNvSpPr>
          <p:nvPr>
            <p:ph type="sldNum" sz="quarter" idx="10"/>
          </p:nvPr>
        </p:nvSpPr>
        <p:spPr/>
        <p:txBody>
          <a:bodyPr/>
          <a:lstStyle/>
          <a:p>
            <a:fld id="{CF7E2566-A897-4341-B6B2-E5031A80D511}" type="slidenum">
              <a:rPr lang="de-DE" smtClean="0"/>
              <a:t>16</a:t>
            </a:fld>
            <a:endParaRPr lang="de-DE"/>
          </a:p>
        </p:txBody>
      </p:sp>
    </p:spTree>
    <p:extLst>
      <p:ext uri="{BB962C8B-B14F-4D97-AF65-F5344CB8AC3E}">
        <p14:creationId xmlns:p14="http://schemas.microsoft.com/office/powerpoint/2010/main" val="3141467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r>
              <a:rPr lang="en-US" altLang="zh-CN" dirty="0"/>
              <a:t>GB 18401 </a:t>
            </a:r>
            <a:r>
              <a:rPr lang="zh-CN" altLang="en-US" dirty="0"/>
              <a:t>分为</a:t>
            </a:r>
            <a:r>
              <a:rPr lang="en-US" altLang="zh-CN" dirty="0"/>
              <a:t>A</a:t>
            </a:r>
            <a:r>
              <a:rPr lang="zh-CN" altLang="en-US" dirty="0"/>
              <a:t>类、</a:t>
            </a:r>
            <a:r>
              <a:rPr lang="en-US" altLang="zh-CN" dirty="0"/>
              <a:t>B</a:t>
            </a:r>
            <a:r>
              <a:rPr lang="zh-CN" altLang="en-US" dirty="0"/>
              <a:t>类和</a:t>
            </a:r>
            <a:r>
              <a:rPr lang="en-US" altLang="zh-CN" dirty="0"/>
              <a:t>C</a:t>
            </a:r>
            <a:r>
              <a:rPr lang="zh-CN" altLang="en-US" dirty="0"/>
              <a:t>类</a:t>
            </a:r>
          </a:p>
        </p:txBody>
      </p:sp>
      <p:sp>
        <p:nvSpPr>
          <p:cNvPr id="4" name="灯片编号占位符 3"/>
          <p:cNvSpPr>
            <a:spLocks noGrp="1"/>
          </p:cNvSpPr>
          <p:nvPr>
            <p:ph type="sldNum" sz="quarter" idx="10"/>
          </p:nvPr>
        </p:nvSpPr>
        <p:spPr/>
        <p:txBody>
          <a:bodyPr/>
          <a:lstStyle/>
          <a:p>
            <a:fld id="{CF7E2566-A897-4341-B6B2-E5031A80D511}" type="slidenum">
              <a:rPr lang="de-DE" smtClean="0"/>
              <a:t>17</a:t>
            </a:fld>
            <a:endParaRPr lang="de-DE"/>
          </a:p>
        </p:txBody>
      </p:sp>
    </p:spTree>
    <p:extLst>
      <p:ext uri="{BB962C8B-B14F-4D97-AF65-F5344CB8AC3E}">
        <p14:creationId xmlns:p14="http://schemas.microsoft.com/office/powerpoint/2010/main" val="3608621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GB" altLang="zh-CN" noProof="0" dirty="0"/>
              <a:t>100</a:t>
            </a:r>
            <a:r>
              <a:rPr lang="zh-CN" altLang="en-US" noProof="0" dirty="0"/>
              <a:t>认证的限量值每年更新的依据是</a:t>
            </a:r>
            <a:r>
              <a:rPr lang="en-US" altLang="zh-CN" noProof="0" dirty="0"/>
              <a:t>1.</a:t>
            </a:r>
            <a:r>
              <a:rPr lang="zh-CN" altLang="en-US" noProof="0" dirty="0"/>
              <a:t>最新的行业发展趋势、</a:t>
            </a:r>
            <a:r>
              <a:rPr lang="en-US" altLang="zh-CN" noProof="0" dirty="0"/>
              <a:t>2.</a:t>
            </a:r>
            <a:r>
              <a:rPr lang="zh-CN" altLang="en-US" noProof="0" dirty="0"/>
              <a:t>最新的科技发展和最新的生产方法，</a:t>
            </a:r>
            <a:r>
              <a:rPr lang="en-US" altLang="zh-CN" noProof="0" dirty="0"/>
              <a:t>3.</a:t>
            </a:r>
            <a:r>
              <a:rPr lang="zh-CN" altLang="en-US" noProof="0" dirty="0"/>
              <a:t>重要国家和地区的法律法规比如</a:t>
            </a:r>
            <a:r>
              <a:rPr lang="zh-CN" altLang="en-US" b="1" noProof="0" dirty="0"/>
              <a:t>欧盟的</a:t>
            </a:r>
            <a:r>
              <a:rPr lang="en-US" altLang="zh-CN" b="1" noProof="0" dirty="0"/>
              <a:t>REACH</a:t>
            </a:r>
            <a:r>
              <a:rPr lang="zh-CN" altLang="en-US" b="1" noProof="0" dirty="0"/>
              <a:t>法规</a:t>
            </a:r>
            <a:r>
              <a:rPr lang="zh-CN" altLang="en-US" noProof="0" dirty="0"/>
              <a:t>，</a:t>
            </a:r>
            <a:r>
              <a:rPr lang="en-US" altLang="zh-CN" noProof="0" dirty="0"/>
              <a:t>4.</a:t>
            </a:r>
            <a:r>
              <a:rPr lang="zh-CN" altLang="en-US" noProof="0" dirty="0"/>
              <a:t>以及非政府组织的的倡导与要求，比如绿色和平的去毒行动，</a:t>
            </a:r>
            <a:r>
              <a:rPr lang="en-US" altLang="zh-CN" noProof="0" dirty="0" err="1"/>
              <a:t>zdhc</a:t>
            </a:r>
            <a:r>
              <a:rPr lang="zh-CN" altLang="en-US" noProof="0" dirty="0"/>
              <a:t>的零排放计划</a:t>
            </a:r>
            <a:endParaRPr lang="zh-CN" altLang="en-US" dirty="0"/>
          </a:p>
        </p:txBody>
      </p:sp>
      <p:sp>
        <p:nvSpPr>
          <p:cNvPr id="4" name="灯片编号占位符 3"/>
          <p:cNvSpPr>
            <a:spLocks noGrp="1"/>
          </p:cNvSpPr>
          <p:nvPr>
            <p:ph type="sldNum" sz="quarter" idx="10"/>
          </p:nvPr>
        </p:nvSpPr>
        <p:spPr/>
        <p:txBody>
          <a:bodyPr/>
          <a:lstStyle/>
          <a:p>
            <a:fld id="{CF7E2566-A897-4341-B6B2-E5031A80D511}" type="slidenum">
              <a:rPr lang="de-DE" smtClean="0"/>
              <a:t>18</a:t>
            </a:fld>
            <a:endParaRPr lang="de-DE"/>
          </a:p>
        </p:txBody>
      </p:sp>
    </p:spTree>
    <p:extLst>
      <p:ext uri="{BB962C8B-B14F-4D97-AF65-F5344CB8AC3E}">
        <p14:creationId xmlns:p14="http://schemas.microsoft.com/office/powerpoint/2010/main" val="3266471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US" altLang="zh-CN" sz="800" dirty="0">
                <a:solidFill>
                  <a:schemeClr val="tx1"/>
                </a:solidFill>
                <a:latin typeface="Arial" panose="020B0604020202020204" pitchFamily="34" charset="0"/>
                <a:ea typeface="微软雅黑" panose="020B0503020204020204" pitchFamily="34" charset="-122"/>
                <a:cs typeface="Arial" panose="020B0604020202020204" pitchFamily="34" charset="0"/>
              </a:rPr>
              <a:t>2018</a:t>
            </a:r>
            <a:r>
              <a:rPr lang="zh-CN" altLang="en-US" sz="800" dirty="0">
                <a:solidFill>
                  <a:schemeClr val="tx1"/>
                </a:solidFill>
                <a:latin typeface="Arial" panose="020B0604020202020204" pitchFamily="34" charset="0"/>
                <a:ea typeface="微软雅黑" panose="020B0503020204020204" pitchFamily="34" charset="-122"/>
                <a:cs typeface="Arial" panose="020B0604020202020204" pitchFamily="34" charset="0"/>
              </a:rPr>
              <a:t>年的标准已经更新，更新的内容都有哪些？</a:t>
            </a:r>
            <a:endParaRPr lang="en-US" altLang="zh-CN" sz="8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zh-CN" altLang="en-US" sz="800" dirty="0">
                <a:solidFill>
                  <a:schemeClr val="tx1"/>
                </a:solidFill>
                <a:latin typeface="Arial" panose="020B0604020202020204" pitchFamily="34" charset="0"/>
                <a:ea typeface="微软雅黑" panose="020B0503020204020204" pitchFamily="34" charset="-122"/>
                <a:cs typeface="Arial" panose="020B0604020202020204" pitchFamily="34" charset="0"/>
              </a:rPr>
              <a:t>在潜在危害健康的物质方面有哪些内容进行了更新？</a:t>
            </a:r>
            <a:endParaRPr lang="en-US" altLang="zh-CN" sz="8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zh-CN" altLang="en-US" sz="800" dirty="0">
                <a:solidFill>
                  <a:schemeClr val="tx1"/>
                </a:solidFill>
                <a:latin typeface="Arial" panose="020B0604020202020204" pitchFamily="34" charset="0"/>
                <a:ea typeface="微软雅黑" panose="020B0503020204020204" pitchFamily="34" charset="-122"/>
                <a:cs typeface="Arial" panose="020B0604020202020204" pitchFamily="34" charset="0"/>
              </a:rPr>
              <a:t>红色是是新增加的限制物质</a:t>
            </a:r>
            <a:endParaRPr lang="en-US" altLang="zh-CN" sz="8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灯片编号占位符 3"/>
          <p:cNvSpPr>
            <a:spLocks noGrp="1"/>
          </p:cNvSpPr>
          <p:nvPr>
            <p:ph type="sldNum" sz="quarter" idx="10"/>
          </p:nvPr>
        </p:nvSpPr>
        <p:spPr/>
        <p:txBody>
          <a:bodyPr/>
          <a:lstStyle/>
          <a:p>
            <a:fld id="{CF7E2566-A897-4341-B6B2-E5031A80D511}" type="slidenum">
              <a:rPr lang="de-DE" smtClean="0"/>
              <a:t>19</a:t>
            </a:fld>
            <a:endParaRPr lang="de-DE"/>
          </a:p>
        </p:txBody>
      </p:sp>
    </p:spTree>
    <p:extLst>
      <p:ext uri="{BB962C8B-B14F-4D97-AF65-F5344CB8AC3E}">
        <p14:creationId xmlns:p14="http://schemas.microsoft.com/office/powerpoint/2010/main" val="3808542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zh-CN" altLang="en-US" sz="900" b="0" kern="1200" dirty="0">
                <a:solidFill>
                  <a:schemeClr val="tx1"/>
                </a:solidFill>
                <a:effectLst/>
                <a:latin typeface="+mn-lt"/>
                <a:ea typeface="+mn-ea"/>
                <a:cs typeface="+mn-cs"/>
              </a:rPr>
              <a:t>就</a:t>
            </a:r>
            <a:r>
              <a:rPr lang="en-US" altLang="zh-CN" sz="900" b="0" kern="1200" dirty="0">
                <a:solidFill>
                  <a:schemeClr val="tx1"/>
                </a:solidFill>
                <a:effectLst/>
                <a:latin typeface="+mn-lt"/>
                <a:ea typeface="+mn-ea"/>
                <a:cs typeface="+mn-cs"/>
              </a:rPr>
              <a:t>45</a:t>
            </a:r>
            <a:r>
              <a:rPr lang="zh-CN" altLang="en-US" sz="900" b="0" kern="1200" dirty="0">
                <a:solidFill>
                  <a:schemeClr val="tx1"/>
                </a:solidFill>
                <a:effectLst/>
                <a:latin typeface="+mn-lt"/>
                <a:ea typeface="+mn-ea"/>
                <a:cs typeface="+mn-cs"/>
              </a:rPr>
              <a:t>分钟时间，不解释，照着读</a:t>
            </a:r>
            <a:endParaRPr lang="en-US" altLang="zh-CN" sz="900" b="0"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zh-CN" altLang="en-US" sz="900" b="0" kern="1200" dirty="0">
                <a:solidFill>
                  <a:schemeClr val="tx1"/>
                </a:solidFill>
                <a:effectLst/>
                <a:latin typeface="+mn-lt"/>
                <a:ea typeface="+mn-ea"/>
                <a:cs typeface="+mn-cs"/>
              </a:rPr>
              <a:t>下面我们看一下具体的更新内容：在</a:t>
            </a:r>
            <a:r>
              <a:rPr lang="en-US" altLang="zh-CN" sz="900" b="0" kern="1200" dirty="0">
                <a:solidFill>
                  <a:schemeClr val="tx1"/>
                </a:solidFill>
                <a:effectLst/>
                <a:latin typeface="+mn-lt"/>
                <a:ea typeface="+mn-ea"/>
                <a:cs typeface="+mn-cs"/>
              </a:rPr>
              <a:t>ots100</a:t>
            </a:r>
            <a:r>
              <a:rPr lang="zh-CN" altLang="en-US" sz="900" b="0" kern="1200" dirty="0">
                <a:solidFill>
                  <a:schemeClr val="tx1"/>
                </a:solidFill>
                <a:effectLst/>
                <a:latin typeface="+mn-lt"/>
                <a:ea typeface="+mn-ea"/>
                <a:cs typeface="+mn-cs"/>
              </a:rPr>
              <a:t>标准里的，在其他残余化学物的项目下，限量值，</a:t>
            </a:r>
            <a:endParaRPr lang="en-US" altLang="zh-CN" sz="900" b="0"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US" altLang="zh-CN" sz="900" b="1" kern="1200" dirty="0">
                <a:solidFill>
                  <a:schemeClr val="tx1"/>
                </a:solidFill>
                <a:effectLst/>
                <a:latin typeface="+mn-lt"/>
                <a:ea typeface="+mn-ea"/>
                <a:cs typeface="+mn-cs"/>
              </a:rPr>
              <a:t>1</a:t>
            </a:r>
            <a:r>
              <a:rPr lang="zh-CN" altLang="en-US" sz="900" b="1"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双酚</a:t>
            </a:r>
            <a:r>
              <a:rPr lang="en-US" altLang="zh-CN" sz="900" kern="1200" dirty="0">
                <a:solidFill>
                  <a:schemeClr val="tx1"/>
                </a:solidFill>
                <a:effectLst/>
                <a:latin typeface="+mn-lt"/>
                <a:ea typeface="+mn-ea"/>
                <a:cs typeface="+mn-cs"/>
              </a:rPr>
              <a:t>A</a:t>
            </a:r>
            <a:r>
              <a:rPr lang="zh-CN" altLang="zh-CN" sz="900" kern="1200" dirty="0">
                <a:solidFill>
                  <a:schemeClr val="tx1"/>
                </a:solidFill>
                <a:effectLst/>
                <a:latin typeface="+mn-lt"/>
                <a:ea typeface="+mn-ea"/>
                <a:cs typeface="+mn-cs"/>
              </a:rPr>
              <a:t>已被列入</a:t>
            </a:r>
            <a:r>
              <a:rPr lang="en-US" altLang="zh-CN" sz="900" kern="1200" dirty="0">
                <a:solidFill>
                  <a:schemeClr val="tx1"/>
                </a:solidFill>
                <a:effectLst/>
                <a:latin typeface="+mn-lt"/>
                <a:ea typeface="+mn-ea"/>
                <a:cs typeface="+mn-cs"/>
              </a:rPr>
              <a:t>SVHC</a:t>
            </a:r>
            <a:r>
              <a:rPr lang="zh-CN" altLang="zh-CN" sz="900" kern="1200" dirty="0">
                <a:solidFill>
                  <a:schemeClr val="tx1"/>
                </a:solidFill>
                <a:effectLst/>
                <a:latin typeface="+mn-lt"/>
                <a:ea typeface="+mn-ea"/>
                <a:cs typeface="+mn-cs"/>
              </a:rPr>
              <a:t>高度关注物质候选清单，可存在于如塑料材料和胶浆印花中。</a:t>
            </a:r>
            <a:r>
              <a:rPr lang="zh-CN" altLang="en-US" sz="900" kern="1200" dirty="0">
                <a:solidFill>
                  <a:schemeClr val="tx1"/>
                </a:solidFill>
                <a:effectLst/>
                <a:latin typeface="+mn-lt"/>
                <a:ea typeface="+mn-ea"/>
                <a:cs typeface="+mn-cs"/>
              </a:rPr>
              <a:t>常存在于印花类产品（特别是转移印花、塑料溶胶印花）、涂层产品、复合产品、海绵、塑料产品、氯纶等。在“邻苯二甲酸盐”项目里测试。</a:t>
            </a:r>
            <a:endParaRPr lang="en-US" altLang="zh-CN" sz="900"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mn-lt"/>
                <a:ea typeface="+mn-ea"/>
                <a:cs typeface="+mn-cs"/>
              </a:rPr>
              <a:t>2</a:t>
            </a:r>
            <a:r>
              <a:rPr lang="zh-CN" altLang="en-US" sz="900"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苯酚可以通过皮肤被人体吸收，并可能导致遗传性缺陷，海绵等材料中通常含有苯酚。</a:t>
            </a:r>
            <a:r>
              <a:rPr lang="zh-CN" altLang="en-US" dirty="0"/>
              <a:t>在氯化苯酚项目里测试</a:t>
            </a:r>
            <a:r>
              <a:rPr lang="en-US" altLang="zh-CN" dirty="0"/>
              <a:t>.</a:t>
            </a:r>
            <a:endParaRPr lang="en-US" altLang="zh-CN" sz="900"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mn-lt"/>
                <a:ea typeface="+mn-ea"/>
                <a:cs typeface="+mn-cs"/>
              </a:rPr>
              <a:t>3</a:t>
            </a:r>
            <a:r>
              <a:rPr lang="zh-CN" altLang="en-US" sz="900"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苯胺被德国科学基金会咨询委员会归为</a:t>
            </a:r>
            <a:r>
              <a:rPr lang="en-US" altLang="zh-CN" sz="900" kern="1200" dirty="0">
                <a:solidFill>
                  <a:schemeClr val="tx1"/>
                </a:solidFill>
                <a:effectLst/>
                <a:latin typeface="+mn-lt"/>
                <a:ea typeface="+mn-ea"/>
                <a:cs typeface="+mn-cs"/>
              </a:rPr>
              <a:t>MAK III</a:t>
            </a:r>
            <a:r>
              <a:rPr lang="zh-CN" altLang="zh-CN" sz="900" kern="1200" dirty="0">
                <a:solidFill>
                  <a:schemeClr val="tx1"/>
                </a:solidFill>
                <a:effectLst/>
                <a:latin typeface="+mn-lt"/>
                <a:ea typeface="+mn-ea"/>
                <a:cs typeface="+mn-cs"/>
              </a:rPr>
              <a:t>组</a:t>
            </a:r>
            <a:r>
              <a:rPr lang="en-US" altLang="zh-CN" sz="900" kern="1200" dirty="0">
                <a:solidFill>
                  <a:schemeClr val="tx1"/>
                </a:solidFill>
                <a:effectLst/>
                <a:latin typeface="+mn-lt"/>
                <a:ea typeface="+mn-ea"/>
                <a:cs typeface="+mn-cs"/>
              </a:rPr>
              <a:t>4</a:t>
            </a:r>
            <a:r>
              <a:rPr lang="zh-CN" altLang="zh-CN" sz="900" kern="1200" dirty="0">
                <a:solidFill>
                  <a:schemeClr val="tx1"/>
                </a:solidFill>
                <a:effectLst/>
                <a:latin typeface="+mn-lt"/>
                <a:ea typeface="+mn-ea"/>
                <a:cs typeface="+mn-cs"/>
              </a:rPr>
              <a:t>类，用于检测危险工作材料。在</a:t>
            </a:r>
            <a:r>
              <a:rPr lang="en-US" altLang="zh-CN" sz="900"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怀疑会致癌</a:t>
            </a:r>
            <a:r>
              <a:rPr lang="en-US" altLang="zh-CN" sz="900"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a:t>
            </a:r>
            <a:r>
              <a:rPr lang="en-US" altLang="zh-CN" sz="900" kern="1200" dirty="0">
                <a:solidFill>
                  <a:schemeClr val="tx1"/>
                </a:solidFill>
                <a:effectLst/>
                <a:latin typeface="+mn-lt"/>
                <a:ea typeface="+mn-ea"/>
                <a:cs typeface="+mn-cs"/>
              </a:rPr>
              <a:t> H351</a:t>
            </a:r>
            <a:r>
              <a:rPr lang="zh-CN" altLang="zh-CN" sz="900" kern="1200" dirty="0">
                <a:solidFill>
                  <a:schemeClr val="tx1"/>
                </a:solidFill>
                <a:effectLst/>
                <a:latin typeface="+mn-lt"/>
                <a:ea typeface="+mn-ea"/>
                <a:cs typeface="+mn-cs"/>
              </a:rPr>
              <a:t>）和</a:t>
            </a:r>
            <a:r>
              <a:rPr lang="en-US" altLang="zh-CN" sz="900"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怀疑会致遗传缺陷</a:t>
            </a:r>
            <a:r>
              <a:rPr lang="en-US" altLang="zh-CN" sz="900"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a:t>
            </a:r>
            <a:r>
              <a:rPr lang="en-US" altLang="zh-CN" sz="900" kern="1200" dirty="0">
                <a:solidFill>
                  <a:schemeClr val="tx1"/>
                </a:solidFill>
                <a:effectLst/>
                <a:latin typeface="+mn-lt"/>
                <a:ea typeface="+mn-ea"/>
                <a:cs typeface="+mn-cs"/>
              </a:rPr>
              <a:t> H341</a:t>
            </a:r>
            <a:r>
              <a:rPr lang="zh-CN" altLang="zh-CN" sz="900" kern="1200" dirty="0">
                <a:solidFill>
                  <a:schemeClr val="tx1"/>
                </a:solidFill>
                <a:effectLst/>
                <a:latin typeface="+mn-lt"/>
                <a:ea typeface="+mn-ea"/>
                <a:cs typeface="+mn-cs"/>
              </a:rPr>
              <a:t>）物质中，欧洲化学品管理局（</a:t>
            </a:r>
            <a:r>
              <a:rPr lang="en-US" altLang="zh-CN" sz="900" kern="1200" dirty="0">
                <a:solidFill>
                  <a:schemeClr val="tx1"/>
                </a:solidFill>
                <a:effectLst/>
                <a:latin typeface="+mn-lt"/>
                <a:ea typeface="+mn-ea"/>
                <a:cs typeface="+mn-cs"/>
              </a:rPr>
              <a:t>ECHA</a:t>
            </a:r>
            <a:r>
              <a:rPr lang="zh-CN" altLang="zh-CN" sz="900" kern="1200" dirty="0">
                <a:solidFill>
                  <a:schemeClr val="tx1"/>
                </a:solidFill>
                <a:effectLst/>
                <a:latin typeface="+mn-lt"/>
                <a:ea typeface="+mn-ea"/>
                <a:cs typeface="+mn-cs"/>
              </a:rPr>
              <a:t>）重点提出了苯胺。</a:t>
            </a:r>
            <a:r>
              <a:rPr lang="zh-CN" altLang="en-US" dirty="0"/>
              <a:t>苯胺在</a:t>
            </a:r>
            <a:r>
              <a:rPr lang="en-US" altLang="zh-CN" dirty="0"/>
              <a:t>AZO </a:t>
            </a:r>
            <a:r>
              <a:rPr lang="zh-CN" altLang="en-US" dirty="0"/>
              <a:t>里测试。</a:t>
            </a:r>
          </a:p>
          <a:p>
            <a:pPr marL="0" marR="0" lvl="0" indent="0" algn="l" defTabSz="685983" rtl="0" eaLnBrk="1" fontAlgn="auto" latinLnBrk="0" hangingPunct="1">
              <a:lnSpc>
                <a:spcPct val="100000"/>
              </a:lnSpc>
              <a:spcBef>
                <a:spcPts val="0"/>
              </a:spcBef>
              <a:spcAft>
                <a:spcPts val="0"/>
              </a:spcAft>
              <a:buClrTx/>
              <a:buSzTx/>
              <a:buFontTx/>
              <a:buNone/>
              <a:tabLst/>
              <a:defRPr/>
            </a:pPr>
            <a:endParaRPr lang="en-US" altLang="zh-CN" sz="900"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mn-lt"/>
                <a:ea typeface="+mn-ea"/>
                <a:cs typeface="+mn-cs"/>
              </a:rPr>
              <a:t>MAK :</a:t>
            </a:r>
            <a:r>
              <a:rPr lang="en-US" altLang="zh-CN" dirty="0"/>
              <a:t>MAK</a:t>
            </a:r>
            <a:r>
              <a:rPr lang="zh-CN" altLang="en-US" dirty="0"/>
              <a:t>是指被许用的最大浓度。</a:t>
            </a:r>
            <a:endParaRPr lang="zh-CN" altLang="zh-CN" sz="900" kern="1200" dirty="0">
              <a:solidFill>
                <a:schemeClr val="tx1"/>
              </a:solidFill>
              <a:effectLst/>
              <a:latin typeface="+mn-lt"/>
              <a:ea typeface="+mn-ea"/>
              <a:cs typeface="+mn-cs"/>
            </a:endParaRPr>
          </a:p>
          <a:p>
            <a:endParaRPr lang="en-US" altLang="zh-CN" dirty="0"/>
          </a:p>
        </p:txBody>
      </p:sp>
      <p:sp>
        <p:nvSpPr>
          <p:cNvPr id="4" name="灯片编号占位符 3"/>
          <p:cNvSpPr>
            <a:spLocks noGrp="1"/>
          </p:cNvSpPr>
          <p:nvPr>
            <p:ph type="sldNum" sz="quarter" idx="10"/>
          </p:nvPr>
        </p:nvSpPr>
        <p:spPr/>
        <p:txBody>
          <a:bodyPr/>
          <a:lstStyle/>
          <a:p>
            <a:fld id="{CF7E2566-A897-4341-B6B2-E5031A80D511}" type="slidenum">
              <a:rPr lang="de-DE" smtClean="0"/>
              <a:t>20</a:t>
            </a:fld>
            <a:endParaRPr lang="de-DE"/>
          </a:p>
        </p:txBody>
      </p:sp>
    </p:spTree>
    <p:extLst>
      <p:ext uri="{BB962C8B-B14F-4D97-AF65-F5344CB8AC3E}">
        <p14:creationId xmlns:p14="http://schemas.microsoft.com/office/powerpoint/2010/main" val="4248594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zh-CN" altLang="en-US" sz="900" kern="1200" dirty="0">
                <a:solidFill>
                  <a:schemeClr val="tx1"/>
                </a:solidFill>
                <a:effectLst/>
                <a:latin typeface="+mn-lt"/>
                <a:ea typeface="+mn-ea"/>
                <a:cs typeface="+mn-cs"/>
              </a:rPr>
              <a:t>烷基酚是一大类物质，去年限制的只有</a:t>
            </a:r>
            <a:r>
              <a:rPr lang="en-US" altLang="zh-CN" sz="900" kern="1200" dirty="0">
                <a:solidFill>
                  <a:schemeClr val="tx1"/>
                </a:solidFill>
                <a:effectLst/>
                <a:latin typeface="+mn-lt"/>
                <a:ea typeface="+mn-ea"/>
                <a:cs typeface="+mn-cs"/>
              </a:rPr>
              <a:t>op</a:t>
            </a:r>
            <a:r>
              <a:rPr lang="zh-CN" altLang="en-US" sz="900" kern="1200" dirty="0">
                <a:solidFill>
                  <a:schemeClr val="tx1"/>
                </a:solidFill>
                <a:effectLst/>
                <a:latin typeface="+mn-lt"/>
                <a:ea typeface="+mn-ea"/>
                <a:cs typeface="+mn-cs"/>
              </a:rPr>
              <a:t>和</a:t>
            </a:r>
            <a:r>
              <a:rPr lang="en-US" altLang="zh-CN" sz="900" kern="1200" dirty="0">
                <a:solidFill>
                  <a:schemeClr val="tx1"/>
                </a:solidFill>
                <a:effectLst/>
                <a:latin typeface="+mn-lt"/>
                <a:ea typeface="+mn-ea"/>
                <a:cs typeface="+mn-cs"/>
              </a:rPr>
              <a:t>np, </a:t>
            </a:r>
            <a:r>
              <a:rPr lang="zh-CN" altLang="en-US" sz="900" kern="1200" dirty="0">
                <a:solidFill>
                  <a:schemeClr val="tx1"/>
                </a:solidFill>
                <a:effectLst/>
                <a:latin typeface="+mn-lt"/>
                <a:ea typeface="+mn-ea"/>
                <a:cs typeface="+mn-cs"/>
              </a:rPr>
              <a:t>今年把庚基酚和戊基酚也扩进来了，但他们的总量没变，并没有应为新增加了两种限制物质，就把总限量值量也提高了</a:t>
            </a:r>
            <a:endParaRPr lang="en-US" altLang="zh-CN" sz="900"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zh-CN" altLang="zh-CN" sz="900" kern="1200" dirty="0">
                <a:solidFill>
                  <a:schemeClr val="tx1"/>
                </a:solidFill>
                <a:effectLst/>
                <a:latin typeface="+mn-lt"/>
                <a:ea typeface="+mn-ea"/>
                <a:cs typeface="+mn-cs"/>
              </a:rPr>
              <a:t>庚基酚，戊基酚已被列入</a:t>
            </a:r>
            <a:r>
              <a:rPr lang="en-US" altLang="zh-CN" sz="900" kern="1200" dirty="0">
                <a:solidFill>
                  <a:schemeClr val="tx1"/>
                </a:solidFill>
                <a:effectLst/>
                <a:latin typeface="+mn-lt"/>
                <a:ea typeface="+mn-ea"/>
                <a:cs typeface="+mn-cs"/>
              </a:rPr>
              <a:t>SVHC</a:t>
            </a:r>
            <a:r>
              <a:rPr lang="zh-CN" altLang="zh-CN" sz="900" kern="1200" dirty="0">
                <a:solidFill>
                  <a:schemeClr val="tx1"/>
                </a:solidFill>
                <a:effectLst/>
                <a:latin typeface="+mn-lt"/>
                <a:ea typeface="+mn-ea"/>
                <a:cs typeface="+mn-cs"/>
              </a:rPr>
              <a:t>高度关注物质候选清单。</a:t>
            </a:r>
          </a:p>
          <a:p>
            <a:endParaRPr lang="zh-CN" altLang="en-US" dirty="0"/>
          </a:p>
        </p:txBody>
      </p:sp>
      <p:sp>
        <p:nvSpPr>
          <p:cNvPr id="4" name="灯片编号占位符 3"/>
          <p:cNvSpPr>
            <a:spLocks noGrp="1"/>
          </p:cNvSpPr>
          <p:nvPr>
            <p:ph type="sldNum" sz="quarter" idx="10"/>
          </p:nvPr>
        </p:nvSpPr>
        <p:spPr/>
        <p:txBody>
          <a:bodyPr/>
          <a:lstStyle/>
          <a:p>
            <a:fld id="{CF7E2566-A897-4341-B6B2-E5031A80D511}" type="slidenum">
              <a:rPr lang="de-DE" smtClean="0"/>
              <a:t>21</a:t>
            </a:fld>
            <a:endParaRPr lang="de-DE"/>
          </a:p>
        </p:txBody>
      </p:sp>
    </p:spTree>
    <p:extLst>
      <p:ext uri="{BB962C8B-B14F-4D97-AF65-F5344CB8AC3E}">
        <p14:creationId xmlns:p14="http://schemas.microsoft.com/office/powerpoint/2010/main" val="4192804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zh-CN" altLang="zh-CN" sz="600" kern="1200" dirty="0">
                <a:solidFill>
                  <a:schemeClr val="tx1"/>
                </a:solidFill>
                <a:effectLst/>
                <a:latin typeface="+mn-lt"/>
                <a:ea typeface="+mn-ea"/>
                <a:cs typeface="+mn-cs"/>
              </a:rPr>
              <a:t>新标准中</a:t>
            </a:r>
            <a:r>
              <a:rPr lang="zh-CN" altLang="zh-CN" sz="800" kern="1200" dirty="0">
                <a:solidFill>
                  <a:schemeClr val="tx1"/>
                </a:solidFill>
                <a:effectLst/>
                <a:latin typeface="+mn-lt"/>
                <a:ea typeface="+mn-ea"/>
                <a:cs typeface="+mn-cs"/>
              </a:rPr>
              <a:t>，除了在</a:t>
            </a:r>
            <a:r>
              <a:rPr lang="en-US" altLang="zh-CN" sz="800" kern="1200" dirty="0">
                <a:solidFill>
                  <a:schemeClr val="tx1"/>
                </a:solidFill>
                <a:effectLst/>
                <a:latin typeface="+mn-lt"/>
                <a:ea typeface="+mn-ea"/>
                <a:cs typeface="+mn-cs"/>
              </a:rPr>
              <a:t>“</a:t>
            </a:r>
            <a:r>
              <a:rPr lang="zh-CN" altLang="zh-CN" sz="800" kern="1200" dirty="0">
                <a:solidFill>
                  <a:schemeClr val="tx1"/>
                </a:solidFill>
                <a:effectLst/>
                <a:latin typeface="+mn-lt"/>
                <a:ea typeface="+mn-ea"/>
                <a:cs typeface="+mn-cs"/>
              </a:rPr>
              <a:t>其他残余化学物</a:t>
            </a:r>
            <a:r>
              <a:rPr lang="en-US" altLang="zh-CN" sz="800" kern="1200" dirty="0">
                <a:solidFill>
                  <a:schemeClr val="tx1"/>
                </a:solidFill>
                <a:effectLst/>
                <a:latin typeface="+mn-lt"/>
                <a:ea typeface="+mn-ea"/>
                <a:cs typeface="+mn-cs"/>
              </a:rPr>
              <a:t>”</a:t>
            </a:r>
            <a:r>
              <a:rPr lang="zh-CN" altLang="zh-CN" sz="800" kern="1200" dirty="0">
                <a:solidFill>
                  <a:schemeClr val="tx1"/>
                </a:solidFill>
                <a:effectLst/>
                <a:latin typeface="+mn-lt"/>
                <a:ea typeface="+mn-ea"/>
                <a:cs typeface="+mn-cs"/>
              </a:rPr>
              <a:t>项目中检测苯胺以外，还将在</a:t>
            </a:r>
            <a:r>
              <a:rPr lang="en-US" altLang="zh-CN" sz="800" kern="1200" dirty="0">
                <a:solidFill>
                  <a:schemeClr val="tx1"/>
                </a:solidFill>
                <a:effectLst/>
                <a:latin typeface="+mn-lt"/>
                <a:ea typeface="+mn-ea"/>
                <a:cs typeface="+mn-cs"/>
              </a:rPr>
              <a:t>“</a:t>
            </a:r>
            <a:r>
              <a:rPr lang="zh-CN" altLang="zh-CN" sz="800" kern="1200" dirty="0">
                <a:solidFill>
                  <a:schemeClr val="tx1"/>
                </a:solidFill>
                <a:effectLst/>
                <a:latin typeface="+mn-lt"/>
                <a:ea typeface="+mn-ea"/>
                <a:cs typeface="+mn-cs"/>
              </a:rPr>
              <a:t>染料</a:t>
            </a:r>
            <a:r>
              <a:rPr lang="en-US" altLang="zh-CN" sz="800" kern="1200" dirty="0">
                <a:solidFill>
                  <a:schemeClr val="tx1"/>
                </a:solidFill>
                <a:effectLst/>
                <a:latin typeface="+mn-lt"/>
                <a:ea typeface="+mn-ea"/>
                <a:cs typeface="+mn-cs"/>
              </a:rPr>
              <a:t>”</a:t>
            </a:r>
            <a:r>
              <a:rPr lang="zh-CN" altLang="zh-CN" sz="800" kern="1200" dirty="0">
                <a:solidFill>
                  <a:schemeClr val="tx1"/>
                </a:solidFill>
                <a:effectLst/>
                <a:latin typeface="+mn-lt"/>
                <a:ea typeface="+mn-ea"/>
                <a:cs typeface="+mn-cs"/>
              </a:rPr>
              <a:t>项目中对还原条件下偶氮染料分解的芳香胺苯胺进行检测。在全部四个产品级别（附录</a:t>
            </a:r>
            <a:r>
              <a:rPr lang="en-US" altLang="zh-CN" sz="800" kern="1200" dirty="0">
                <a:solidFill>
                  <a:schemeClr val="tx1"/>
                </a:solidFill>
                <a:effectLst/>
                <a:latin typeface="+mn-lt"/>
                <a:ea typeface="+mn-ea"/>
                <a:cs typeface="+mn-cs"/>
              </a:rPr>
              <a:t>4</a:t>
            </a:r>
            <a:r>
              <a:rPr lang="zh-CN" altLang="zh-CN" sz="800" kern="1200" dirty="0">
                <a:solidFill>
                  <a:schemeClr val="tx1"/>
                </a:solidFill>
                <a:effectLst/>
                <a:latin typeface="+mn-lt"/>
                <a:ea typeface="+mn-ea"/>
                <a:cs typeface="+mn-cs"/>
              </a:rPr>
              <a:t>和附录</a:t>
            </a:r>
            <a:r>
              <a:rPr lang="en-US" altLang="zh-CN" sz="800" kern="1200" dirty="0">
                <a:solidFill>
                  <a:schemeClr val="tx1"/>
                </a:solidFill>
                <a:effectLst/>
                <a:latin typeface="+mn-lt"/>
                <a:ea typeface="+mn-ea"/>
                <a:cs typeface="+mn-cs"/>
              </a:rPr>
              <a:t>6</a:t>
            </a:r>
            <a:r>
              <a:rPr lang="zh-CN" altLang="zh-CN" sz="800" kern="1200" dirty="0">
                <a:solidFill>
                  <a:schemeClr val="tx1"/>
                </a:solidFill>
                <a:effectLst/>
                <a:latin typeface="+mn-lt"/>
                <a:ea typeface="+mn-ea"/>
                <a:cs typeface="+mn-cs"/>
              </a:rPr>
              <a:t>中）中，苯胺的限量值均为</a:t>
            </a:r>
            <a:r>
              <a:rPr lang="en-US" altLang="zh-CN" sz="800" kern="1200" dirty="0">
                <a:solidFill>
                  <a:schemeClr val="tx1"/>
                </a:solidFill>
                <a:effectLst/>
                <a:latin typeface="+mn-lt"/>
                <a:ea typeface="+mn-ea"/>
                <a:cs typeface="+mn-cs"/>
              </a:rPr>
              <a:t>100 mg/kg</a:t>
            </a:r>
            <a:r>
              <a:rPr lang="zh-CN" altLang="zh-CN" sz="800" kern="1200" dirty="0">
                <a:solidFill>
                  <a:schemeClr val="tx1"/>
                </a:solidFill>
                <a:effectLst/>
                <a:latin typeface="+mn-lt"/>
                <a:ea typeface="+mn-ea"/>
                <a:cs typeface="+mn-cs"/>
              </a:rPr>
              <a:t>。</a:t>
            </a:r>
          </a:p>
          <a:p>
            <a:pPr marL="0" marR="0" lvl="0" indent="0" algn="l" defTabSz="685983" rtl="0" eaLnBrk="1" fontAlgn="auto" latinLnBrk="0" hangingPunct="1">
              <a:lnSpc>
                <a:spcPct val="100000"/>
              </a:lnSpc>
              <a:spcBef>
                <a:spcPts val="0"/>
              </a:spcBef>
              <a:spcAft>
                <a:spcPts val="0"/>
              </a:spcAft>
              <a:buClrTx/>
              <a:buSzTx/>
              <a:buFontTx/>
              <a:buNone/>
              <a:tabLst/>
              <a:defRPr/>
            </a:pPr>
            <a:r>
              <a:rPr lang="zh-CN" altLang="en-US" sz="600" kern="1200" dirty="0">
                <a:solidFill>
                  <a:schemeClr val="tx1"/>
                </a:solidFill>
                <a:effectLst/>
                <a:latin typeface="+mn-lt"/>
                <a:ea typeface="+mn-ea"/>
                <a:cs typeface="+mn-cs"/>
              </a:rPr>
              <a:t>**当苯胺的测量值超过</a:t>
            </a:r>
            <a:r>
              <a:rPr lang="en-US" altLang="zh-CN" sz="600" kern="1200" dirty="0">
                <a:solidFill>
                  <a:schemeClr val="tx1"/>
                </a:solidFill>
                <a:effectLst/>
                <a:latin typeface="+mn-lt"/>
                <a:ea typeface="+mn-ea"/>
                <a:cs typeface="+mn-cs"/>
              </a:rPr>
              <a:t>10mg/kg</a:t>
            </a:r>
            <a:r>
              <a:rPr lang="zh-CN" altLang="en-US" sz="600" kern="1200" dirty="0">
                <a:solidFill>
                  <a:schemeClr val="tx1"/>
                </a:solidFill>
                <a:effectLst/>
                <a:latin typeface="+mn-lt"/>
                <a:ea typeface="+mn-ea"/>
                <a:cs typeface="+mn-cs"/>
              </a:rPr>
              <a:t>时，需进一步验证是否含有 </a:t>
            </a:r>
            <a:r>
              <a:rPr lang="en-US" altLang="zh-CN" sz="600" kern="1200" dirty="0">
                <a:solidFill>
                  <a:schemeClr val="tx1"/>
                </a:solidFill>
                <a:effectLst/>
                <a:latin typeface="+mn-lt"/>
                <a:ea typeface="+mn-ea"/>
                <a:cs typeface="+mn-cs"/>
              </a:rPr>
              <a:t>4-</a:t>
            </a:r>
            <a:r>
              <a:rPr lang="zh-CN" altLang="en-US" sz="600" kern="1200" dirty="0">
                <a:solidFill>
                  <a:schemeClr val="tx1"/>
                </a:solidFill>
                <a:effectLst/>
                <a:latin typeface="+mn-lt"/>
                <a:ea typeface="+mn-ea"/>
                <a:cs typeface="+mn-cs"/>
              </a:rPr>
              <a:t>氨基偶氮苯。</a:t>
            </a:r>
            <a:endParaRPr lang="en-US" altLang="zh-CN" sz="600"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zh-CN" altLang="en-US" sz="600" kern="1200" dirty="0">
                <a:solidFill>
                  <a:schemeClr val="tx1"/>
                </a:solidFill>
                <a:effectLst/>
                <a:latin typeface="+mn-lt"/>
                <a:ea typeface="+mn-ea"/>
                <a:cs typeface="+mn-cs"/>
              </a:rPr>
              <a:t>通过在</a:t>
            </a:r>
            <a:r>
              <a:rPr lang="en-US" altLang="zh-CN" sz="600" kern="1200" dirty="0">
                <a:solidFill>
                  <a:schemeClr val="tx1"/>
                </a:solidFill>
                <a:effectLst/>
                <a:latin typeface="+mn-lt"/>
                <a:ea typeface="+mn-ea"/>
                <a:cs typeface="+mn-cs"/>
              </a:rPr>
              <a:t>PUR </a:t>
            </a:r>
            <a:r>
              <a:rPr lang="zh-CN" altLang="en-US" sz="600" kern="1200" dirty="0">
                <a:solidFill>
                  <a:schemeClr val="tx1"/>
                </a:solidFill>
                <a:effectLst/>
                <a:latin typeface="+mn-lt"/>
                <a:ea typeface="+mn-ea"/>
                <a:cs typeface="+mn-cs"/>
              </a:rPr>
              <a:t>的聚合反应中减少水的含量；以及在复合或铸造过程中控制温度，可减少相关产品中苯胺的含量。</a:t>
            </a:r>
            <a:endParaRPr lang="en-US" altLang="zh-CN" sz="600"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zh-CN" altLang="en-US" sz="600" b="1" kern="1200" dirty="0">
                <a:solidFill>
                  <a:srgbClr val="FF0000"/>
                </a:solidFill>
                <a:effectLst/>
                <a:latin typeface="+mn-lt"/>
                <a:ea typeface="+mn-ea"/>
                <a:cs typeface="+mn-cs"/>
              </a:rPr>
              <a:t>苯胺是一种芳香胺，涉及到禁用的偶氮染料，我们常说偶氮染料有毒禁止使用，这种说法不科学，</a:t>
            </a:r>
            <a:r>
              <a:rPr lang="en-US" altLang="zh-CN" sz="600" b="1" kern="1200" dirty="0">
                <a:solidFill>
                  <a:srgbClr val="FF0000"/>
                </a:solidFill>
                <a:effectLst/>
                <a:latin typeface="+mn-lt"/>
                <a:ea typeface="+mn-ea"/>
                <a:cs typeface="+mn-cs"/>
              </a:rPr>
              <a:t>70%</a:t>
            </a:r>
            <a:r>
              <a:rPr lang="zh-CN" altLang="en-US" sz="600" b="1" kern="1200" dirty="0">
                <a:solidFill>
                  <a:srgbClr val="FF0000"/>
                </a:solidFill>
                <a:effectLst/>
                <a:latin typeface="+mn-lt"/>
                <a:ea typeface="+mn-ea"/>
                <a:cs typeface="+mn-cs"/>
              </a:rPr>
              <a:t>是偶氮染料，应该说可分解出致癌芳香胺的偶氮染料有毒。那么哪些芳香胺可致癌？今年之前确认的是</a:t>
            </a:r>
            <a:r>
              <a:rPr lang="en-US" altLang="zh-CN" sz="600" b="1" kern="1200" dirty="0">
                <a:solidFill>
                  <a:srgbClr val="FF0000"/>
                </a:solidFill>
                <a:effectLst/>
                <a:latin typeface="+mn-lt"/>
                <a:ea typeface="+mn-ea"/>
                <a:cs typeface="+mn-cs"/>
              </a:rPr>
              <a:t>24</a:t>
            </a:r>
            <a:r>
              <a:rPr lang="zh-CN" altLang="en-US" sz="600" b="1" kern="1200" dirty="0">
                <a:solidFill>
                  <a:srgbClr val="FF0000"/>
                </a:solidFill>
                <a:effectLst/>
                <a:latin typeface="+mn-lt"/>
                <a:ea typeface="+mn-ea"/>
                <a:cs typeface="+mn-cs"/>
              </a:rPr>
              <a:t>种，今年把苯胺也扩进来了，</a:t>
            </a:r>
            <a:r>
              <a:rPr lang="en-US" altLang="zh-CN" sz="600" b="1" kern="1200" dirty="0">
                <a:solidFill>
                  <a:srgbClr val="FF0000"/>
                </a:solidFill>
                <a:effectLst/>
                <a:latin typeface="+mn-lt"/>
                <a:ea typeface="+mn-ea"/>
                <a:cs typeface="+mn-cs"/>
              </a:rPr>
              <a:t>25</a:t>
            </a:r>
            <a:r>
              <a:rPr lang="zh-CN" altLang="en-US" sz="600" b="1" kern="1200" dirty="0">
                <a:solidFill>
                  <a:srgbClr val="FF0000"/>
                </a:solidFill>
                <a:effectLst/>
                <a:latin typeface="+mn-lt"/>
                <a:ea typeface="+mn-ea"/>
                <a:cs typeface="+mn-cs"/>
              </a:rPr>
              <a:t>芳香胺，</a:t>
            </a:r>
            <a:r>
              <a:rPr lang="en-US" altLang="zh-CN" sz="600" b="1" kern="1200" dirty="0">
                <a:solidFill>
                  <a:srgbClr val="FF0000"/>
                </a:solidFill>
                <a:effectLst/>
                <a:latin typeface="+mn-lt"/>
                <a:ea typeface="+mn-ea"/>
                <a:cs typeface="+mn-cs"/>
              </a:rPr>
              <a:t>why?</a:t>
            </a:r>
            <a:r>
              <a:rPr lang="zh-CN" altLang="en-US" sz="600" b="1" kern="1200" dirty="0">
                <a:solidFill>
                  <a:srgbClr val="FF0000"/>
                </a:solidFill>
                <a:effectLst/>
                <a:latin typeface="+mn-lt"/>
                <a:ea typeface="+mn-ea"/>
                <a:cs typeface="+mn-cs"/>
              </a:rPr>
              <a:t>在“怀疑会致癌“和”怀疑会致遗传缺陷“的物质中，欧洲化学品管理局重点提出了苯胺</a:t>
            </a:r>
            <a:endParaRPr lang="en-US" altLang="zh-CN" sz="600" b="1" kern="1200" dirty="0">
              <a:solidFill>
                <a:srgbClr val="FF0000"/>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F7E2566-A897-4341-B6B2-E5031A80D511}" type="slidenum">
              <a:rPr lang="de-DE" smtClean="0"/>
              <a:t>22</a:t>
            </a:fld>
            <a:endParaRPr lang="de-DE"/>
          </a:p>
        </p:txBody>
      </p:sp>
    </p:spTree>
    <p:extLst>
      <p:ext uri="{BB962C8B-B14F-4D97-AF65-F5344CB8AC3E}">
        <p14:creationId xmlns:p14="http://schemas.microsoft.com/office/powerpoint/2010/main" val="397581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900" kern="1200" dirty="0">
                <a:solidFill>
                  <a:schemeClr val="tx1"/>
                </a:solidFill>
                <a:effectLst/>
                <a:latin typeface="+mn-lt"/>
                <a:ea typeface="+mn-ea"/>
                <a:cs typeface="+mn-cs"/>
              </a:rPr>
              <a:t>人类进入工业化以后，化学工业在我们的生活当中扮演了重要的角色。可以说化学已经深入到了我们生活的各个方面，从我们日常生活用的的服装和家具，到高铁和飞机，都离不开化工业的支持。化学在给我们生活带来便利同时，也造成了不可忽视的健康风险与环境风险问题。所以呢现在对化学品使用的监管和限制越来越多越来越严。</a:t>
            </a:r>
            <a:endParaRPr lang="en-US" altLang="zh-CN" sz="900" kern="1200" dirty="0">
              <a:solidFill>
                <a:schemeClr val="tx1"/>
              </a:solidFill>
              <a:effectLst/>
              <a:latin typeface="+mn-lt"/>
              <a:ea typeface="+mn-ea"/>
              <a:cs typeface="+mn-cs"/>
            </a:endParaRPr>
          </a:p>
          <a:p>
            <a:r>
              <a:rPr lang="zh-CN" altLang="en-US" sz="900" kern="1200" dirty="0">
                <a:solidFill>
                  <a:schemeClr val="tx1"/>
                </a:solidFill>
                <a:effectLst/>
                <a:latin typeface="+mn-lt"/>
                <a:ea typeface="+mn-ea"/>
                <a:cs typeface="+mn-cs"/>
              </a:rPr>
              <a:t>目前世界范围内有关纺织化学品的监管与限制主要有以下几个方面：</a:t>
            </a:r>
            <a:endParaRPr lang="en-US" altLang="zh-CN" sz="9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F7E2566-A897-4341-B6B2-E5031A80D511}" type="slidenum">
              <a:rPr lang="de-DE" smtClean="0"/>
              <a:t>2</a:t>
            </a:fld>
            <a:endParaRPr lang="de-DE"/>
          </a:p>
        </p:txBody>
      </p:sp>
    </p:spTree>
    <p:extLst>
      <p:ext uri="{BB962C8B-B14F-4D97-AF65-F5344CB8AC3E}">
        <p14:creationId xmlns:p14="http://schemas.microsoft.com/office/powerpoint/2010/main" val="4139856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r>
              <a:rPr lang="en-US" altLang="zh-CN" sz="900" b="0" i="0" kern="1200" dirty="0">
                <a:solidFill>
                  <a:schemeClr val="tx1"/>
                </a:solidFill>
                <a:effectLst/>
                <a:latin typeface="+mn-lt"/>
                <a:ea typeface="+mn-ea"/>
                <a:cs typeface="+mn-cs"/>
              </a:rPr>
              <a:t>1.</a:t>
            </a:r>
            <a:r>
              <a:rPr lang="zh-CN" altLang="en-US" sz="900" b="0" i="0" kern="1200" dirty="0">
                <a:solidFill>
                  <a:schemeClr val="tx1"/>
                </a:solidFill>
                <a:effectLst/>
                <a:latin typeface="+mn-lt"/>
                <a:ea typeface="+mn-ea"/>
                <a:cs typeface="+mn-cs"/>
              </a:rPr>
              <a:t>目前全球大约</a:t>
            </a:r>
            <a:r>
              <a:rPr lang="en-US" altLang="zh-CN" sz="900" b="0" i="0" kern="1200" dirty="0">
                <a:solidFill>
                  <a:schemeClr val="tx1"/>
                </a:solidFill>
                <a:effectLst/>
                <a:latin typeface="+mn-lt"/>
                <a:ea typeface="+mn-ea"/>
                <a:cs typeface="+mn-cs"/>
              </a:rPr>
              <a:t>70</a:t>
            </a:r>
            <a:r>
              <a:rPr lang="zh-CN" altLang="en-US" sz="900" b="0" i="0" kern="1200" dirty="0">
                <a:solidFill>
                  <a:schemeClr val="tx1"/>
                </a:solidFill>
                <a:effectLst/>
                <a:latin typeface="+mn-lt"/>
                <a:ea typeface="+mn-ea"/>
                <a:cs typeface="+mn-cs"/>
              </a:rPr>
              <a:t>％的棉花都是</a:t>
            </a:r>
            <a:r>
              <a:rPr lang="zh-CN" altLang="en-US" sz="900" b="1" i="0" kern="1200" dirty="0">
                <a:solidFill>
                  <a:schemeClr val="tx1"/>
                </a:solidFill>
                <a:effectLst/>
                <a:latin typeface="+mn-lt"/>
                <a:ea typeface="+mn-ea"/>
                <a:cs typeface="+mn-cs"/>
              </a:rPr>
              <a:t>转基因</a:t>
            </a:r>
            <a:r>
              <a:rPr lang="zh-CN" altLang="en-US" sz="900" b="0" i="0" kern="1200" dirty="0">
                <a:solidFill>
                  <a:schemeClr val="tx1"/>
                </a:solidFill>
                <a:effectLst/>
                <a:latin typeface="+mn-lt"/>
                <a:ea typeface="+mn-ea"/>
                <a:cs typeface="+mn-cs"/>
              </a:rPr>
              <a:t>棉花，都经过了基因改造，如植入抗除草剂的特性基因等。</a:t>
            </a:r>
            <a:r>
              <a:rPr lang="en-US" altLang="zh-CN" sz="900" b="0" i="0" kern="1200" dirty="0">
                <a:solidFill>
                  <a:schemeClr val="tx1"/>
                </a:solidFill>
                <a:effectLst/>
                <a:latin typeface="+mn-lt"/>
                <a:ea typeface="+mn-ea"/>
                <a:cs typeface="+mn-cs"/>
              </a:rPr>
              <a:t>2.</a:t>
            </a:r>
            <a:r>
              <a:rPr lang="zh-CN" altLang="en-US" sz="900" b="0" i="0" kern="1200" dirty="0">
                <a:solidFill>
                  <a:schemeClr val="tx1"/>
                </a:solidFill>
                <a:effectLst/>
                <a:latin typeface="+mn-lt"/>
                <a:ea typeface="+mn-ea"/>
                <a:cs typeface="+mn-cs"/>
              </a:rPr>
              <a:t>真正的</a:t>
            </a:r>
            <a:r>
              <a:rPr lang="zh-CN" altLang="en-US" sz="900" b="1" i="0" kern="1200" dirty="0">
                <a:solidFill>
                  <a:schemeClr val="tx1"/>
                </a:solidFill>
                <a:effectLst/>
                <a:latin typeface="+mn-lt"/>
                <a:ea typeface="+mn-ea"/>
                <a:cs typeface="+mn-cs"/>
              </a:rPr>
              <a:t>有机棉</a:t>
            </a:r>
            <a:r>
              <a:rPr lang="zh-CN" altLang="en-US" sz="900" b="0" i="0" kern="1200" dirty="0">
                <a:solidFill>
                  <a:schemeClr val="tx1"/>
                </a:solidFill>
                <a:effectLst/>
                <a:latin typeface="+mn-lt"/>
                <a:ea typeface="+mn-ea"/>
                <a:cs typeface="+mn-cs"/>
              </a:rPr>
              <a:t>产品其实是很少的。</a:t>
            </a:r>
            <a:r>
              <a:rPr lang="en-US" altLang="zh-CN" sz="900" b="0" i="0" kern="1200" dirty="0">
                <a:solidFill>
                  <a:schemeClr val="tx1"/>
                </a:solidFill>
                <a:effectLst/>
                <a:latin typeface="+mn-lt"/>
                <a:ea typeface="+mn-ea"/>
                <a:cs typeface="+mn-cs"/>
              </a:rPr>
              <a:t>3.</a:t>
            </a:r>
            <a:r>
              <a:rPr lang="zh-CN" altLang="en-US" sz="900" b="0" i="0" kern="1200" dirty="0">
                <a:solidFill>
                  <a:schemeClr val="tx1"/>
                </a:solidFill>
                <a:effectLst/>
                <a:latin typeface="+mn-lt"/>
                <a:ea typeface="+mn-ea"/>
                <a:cs typeface="+mn-cs"/>
              </a:rPr>
              <a:t>近年来随着消费者环保意识的提高，消费者愿意花更多的钱购买有机产品，另一方面消费者也希望品牌对有机产品宣传的真实性能够提供确切、独立的第三方证明。</a:t>
            </a:r>
            <a:r>
              <a:rPr lang="en-US" altLang="zh-CN" sz="900" b="0" i="0" kern="1200" dirty="0">
                <a:solidFill>
                  <a:schemeClr val="tx1"/>
                </a:solidFill>
                <a:effectLst/>
                <a:latin typeface="+mn-lt"/>
                <a:ea typeface="+mn-ea"/>
                <a:cs typeface="+mn-cs"/>
              </a:rPr>
              <a:t>4.</a:t>
            </a:r>
            <a:r>
              <a:rPr lang="zh-CN" altLang="en-US" sz="900" b="0" i="0" kern="1200" dirty="0">
                <a:solidFill>
                  <a:schemeClr val="tx1"/>
                </a:solidFill>
                <a:effectLst/>
                <a:latin typeface="+mn-lt"/>
                <a:ea typeface="+mn-ea"/>
                <a:cs typeface="+mn-cs"/>
              </a:rPr>
              <a:t>为了满足这一需要，</a:t>
            </a:r>
            <a:r>
              <a:rPr lang="en-US" altLang="zh-CN" sz="900" b="0" i="0" kern="1200" dirty="0">
                <a:solidFill>
                  <a:schemeClr val="tx1"/>
                </a:solidFill>
                <a:effectLst/>
                <a:latin typeface="+mn-lt"/>
                <a:ea typeface="+mn-ea"/>
                <a:cs typeface="+mn-cs"/>
              </a:rPr>
              <a:t>OEKO-TEX® </a:t>
            </a:r>
            <a:r>
              <a:rPr lang="zh-CN" altLang="en-US" sz="900" b="0" i="0" kern="1200" dirty="0">
                <a:solidFill>
                  <a:schemeClr val="tx1"/>
                </a:solidFill>
                <a:effectLst/>
                <a:latin typeface="+mn-lt"/>
                <a:ea typeface="+mn-ea"/>
                <a:cs typeface="+mn-cs"/>
              </a:rPr>
              <a:t>从今年开始新增转基因测试。</a:t>
            </a:r>
            <a:endParaRPr lang="en-US" altLang="zh-CN" sz="900" b="0" i="0"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US" altLang="zh-CN" dirty="0"/>
              <a:t>5.</a:t>
            </a:r>
            <a:r>
              <a:rPr lang="zh-CN" altLang="en-US" dirty="0"/>
              <a:t>申请</a:t>
            </a:r>
            <a:r>
              <a:rPr lang="en-US" altLang="zh-CN" dirty="0"/>
              <a:t>ots100</a:t>
            </a:r>
            <a:r>
              <a:rPr lang="zh-CN" altLang="en-US" dirty="0"/>
              <a:t>认证的企业可根据需要提出 转基因</a:t>
            </a:r>
            <a:r>
              <a:rPr lang="en-US" altLang="zh-CN" dirty="0"/>
              <a:t> </a:t>
            </a:r>
            <a:r>
              <a:rPr lang="zh-CN" altLang="en-US" dirty="0"/>
              <a:t>测试申请，如果没有测出</a:t>
            </a:r>
            <a:r>
              <a:rPr lang="en-US" altLang="zh-CN" dirty="0"/>
              <a:t>GMO, </a:t>
            </a:r>
            <a:r>
              <a:rPr lang="zh-CN" altLang="en-US" dirty="0"/>
              <a:t>则可在证书里添加“</a:t>
            </a:r>
            <a:r>
              <a:rPr lang="en-US" altLang="zh-CN" dirty="0"/>
              <a:t>Proven GMO free-</a:t>
            </a:r>
            <a:r>
              <a:rPr lang="zh-CN" altLang="en-US" dirty="0"/>
              <a:t>证明不含转基因”。</a:t>
            </a:r>
            <a:endParaRPr lang="en-US" altLang="zh-CN" dirty="0"/>
          </a:p>
          <a:p>
            <a:pPr marL="0" marR="0" lvl="0" indent="0" algn="l" defTabSz="685983"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CF7E2566-A897-4341-B6B2-E5031A80D511}" type="slidenum">
              <a:rPr lang="de-DE" smtClean="0"/>
              <a:t>23</a:t>
            </a:fld>
            <a:endParaRPr lang="de-DE"/>
          </a:p>
        </p:txBody>
      </p:sp>
    </p:spTree>
    <p:extLst>
      <p:ext uri="{BB962C8B-B14F-4D97-AF65-F5344CB8AC3E}">
        <p14:creationId xmlns:p14="http://schemas.microsoft.com/office/powerpoint/2010/main" val="2143745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zh-CN" altLang="zh-CN" sz="900" kern="1200" dirty="0">
                <a:solidFill>
                  <a:schemeClr val="tx1"/>
                </a:solidFill>
                <a:effectLst/>
                <a:latin typeface="+mn-lt"/>
                <a:ea typeface="+mn-ea"/>
                <a:cs typeface="+mn-cs"/>
              </a:rPr>
              <a:t>喹啉可用于生产染料和一些其他化学助剂，该物质已被</a:t>
            </a:r>
            <a:r>
              <a:rPr lang="zh-CN" altLang="en-US" sz="900" b="0" i="0" kern="1200" dirty="0">
                <a:solidFill>
                  <a:schemeClr val="tx1"/>
                </a:solidFill>
                <a:effectLst/>
                <a:latin typeface="+mn-lt"/>
                <a:ea typeface="+mn-ea"/>
                <a:cs typeface="+mn-cs"/>
              </a:rPr>
              <a:t>欧洲化学品管理局</a:t>
            </a:r>
            <a:r>
              <a:rPr lang="zh-CN" altLang="zh-CN" sz="900" kern="1200" dirty="0">
                <a:solidFill>
                  <a:schemeClr val="tx1"/>
                </a:solidFill>
                <a:effectLst/>
                <a:latin typeface="+mn-lt"/>
                <a:ea typeface="+mn-ea"/>
                <a:cs typeface="+mn-cs"/>
              </a:rPr>
              <a:t>归类为</a:t>
            </a:r>
            <a:r>
              <a:rPr lang="en-US" altLang="zh-CN" sz="900" kern="1200" dirty="0">
                <a:solidFill>
                  <a:schemeClr val="tx1"/>
                </a:solidFill>
                <a:effectLst/>
                <a:latin typeface="+mn-lt"/>
                <a:ea typeface="+mn-ea"/>
                <a:cs typeface="+mn-cs"/>
              </a:rPr>
              <a:t>CMR</a:t>
            </a:r>
            <a:r>
              <a:rPr lang="zh-CN" altLang="en-US" sz="900"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致癌、致突变或致生殖毒性</a:t>
            </a:r>
            <a:r>
              <a:rPr lang="zh-CN" altLang="en-US" sz="900"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物质，并且</a:t>
            </a:r>
            <a:r>
              <a:rPr lang="zh-CN" altLang="en-US" sz="900" kern="1200" dirty="0">
                <a:solidFill>
                  <a:schemeClr val="tx1"/>
                </a:solidFill>
                <a:effectLst/>
                <a:latin typeface="+mn-lt"/>
                <a:ea typeface="+mn-ea"/>
                <a:cs typeface="+mn-cs"/>
              </a:rPr>
              <a:t>欧洲化学品管理局</a:t>
            </a:r>
            <a:r>
              <a:rPr lang="zh-CN" altLang="zh-CN" sz="900" kern="1200" dirty="0">
                <a:solidFill>
                  <a:schemeClr val="tx1"/>
                </a:solidFill>
                <a:effectLst/>
                <a:latin typeface="+mn-lt"/>
                <a:ea typeface="+mn-ea"/>
                <a:cs typeface="+mn-cs"/>
              </a:rPr>
              <a:t>工作组在</a:t>
            </a:r>
            <a:r>
              <a:rPr lang="en-US" altLang="zh-CN" sz="900"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纺织品中的</a:t>
            </a:r>
            <a:r>
              <a:rPr lang="en-US" altLang="zh-CN" sz="900" kern="1200" dirty="0">
                <a:solidFill>
                  <a:schemeClr val="tx1"/>
                </a:solidFill>
                <a:effectLst/>
                <a:latin typeface="+mn-lt"/>
                <a:ea typeface="+mn-ea"/>
                <a:cs typeface="+mn-cs"/>
              </a:rPr>
              <a:t>CMR</a:t>
            </a:r>
            <a:r>
              <a:rPr lang="zh-CN" altLang="zh-CN" sz="900" kern="1200" dirty="0">
                <a:solidFill>
                  <a:schemeClr val="tx1"/>
                </a:solidFill>
                <a:effectLst/>
                <a:latin typeface="+mn-lt"/>
                <a:ea typeface="+mn-ea"/>
                <a:cs typeface="+mn-cs"/>
              </a:rPr>
              <a:t>物质</a:t>
            </a:r>
            <a:r>
              <a:rPr lang="en-US" altLang="zh-CN" sz="900"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主题下对其进行了相关讨论。基于此，</a:t>
            </a:r>
            <a:r>
              <a:rPr lang="en-US" altLang="zh-CN" sz="900" kern="1200" dirty="0">
                <a:solidFill>
                  <a:schemeClr val="tx1"/>
                </a:solidFill>
                <a:effectLst/>
                <a:latin typeface="+mn-lt"/>
                <a:ea typeface="+mn-ea"/>
                <a:cs typeface="+mn-cs"/>
              </a:rPr>
              <a:t>OEKO-TEX®</a:t>
            </a:r>
            <a:r>
              <a:rPr lang="zh-CN" altLang="zh-CN" sz="900" kern="1200" dirty="0">
                <a:solidFill>
                  <a:schemeClr val="tx1"/>
                </a:solidFill>
                <a:effectLst/>
                <a:latin typeface="+mn-lt"/>
                <a:ea typeface="+mn-ea"/>
                <a:cs typeface="+mn-cs"/>
              </a:rPr>
              <a:t>协会积极采取行动，在新标准中将喹啉纳入监测范围内，使用</a:t>
            </a:r>
            <a:r>
              <a:rPr lang="en-US" altLang="zh-CN" sz="900"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受监测</a:t>
            </a:r>
            <a:r>
              <a:rPr lang="en-US" altLang="zh-CN" sz="900"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这一新概念作为第一步，收集重要信息，以分析喹啉在纺织材料和辅料配件中的实际相关性。</a:t>
            </a:r>
            <a:endParaRPr lang="en-US" altLang="zh-CN" sz="900"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zh-CN" altLang="en-US" sz="900" kern="1200" dirty="0">
                <a:solidFill>
                  <a:schemeClr val="tx1"/>
                </a:solidFill>
                <a:effectLst/>
                <a:latin typeface="+mn-lt"/>
                <a:ea typeface="+mn-ea"/>
                <a:cs typeface="+mn-cs"/>
              </a:rPr>
              <a:t>喹啉在分散染料</a:t>
            </a:r>
            <a:r>
              <a:rPr lang="en-US" altLang="zh-CN" sz="900" kern="1200" dirty="0">
                <a:solidFill>
                  <a:schemeClr val="tx1"/>
                </a:solidFill>
                <a:effectLst/>
                <a:latin typeface="+mn-lt"/>
                <a:ea typeface="+mn-ea"/>
                <a:cs typeface="+mn-cs"/>
              </a:rPr>
              <a:t> </a:t>
            </a:r>
            <a:r>
              <a:rPr lang="zh-CN" altLang="en-US" sz="900" kern="1200" dirty="0">
                <a:solidFill>
                  <a:schemeClr val="tx1"/>
                </a:solidFill>
                <a:effectLst/>
                <a:latin typeface="+mn-lt"/>
                <a:ea typeface="+mn-ea"/>
                <a:cs typeface="+mn-cs"/>
              </a:rPr>
              <a:t>项目中测试，所有的染色样品均可进行测试。</a:t>
            </a:r>
            <a:endParaRPr lang="zh-CN" altLang="zh-CN" sz="9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F7E2566-A897-4341-B6B2-E5031A80D511}" type="slidenum">
              <a:rPr lang="de-DE" smtClean="0"/>
              <a:t>24</a:t>
            </a:fld>
            <a:endParaRPr lang="de-DE"/>
          </a:p>
        </p:txBody>
      </p:sp>
    </p:spTree>
    <p:extLst>
      <p:ext uri="{BB962C8B-B14F-4D97-AF65-F5344CB8AC3E}">
        <p14:creationId xmlns:p14="http://schemas.microsoft.com/office/powerpoint/2010/main" val="3279680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zh-CN" altLang="zh-CN" sz="900" kern="1200" dirty="0">
                <a:solidFill>
                  <a:schemeClr val="tx1"/>
                </a:solidFill>
                <a:effectLst/>
                <a:latin typeface="+mn-lt"/>
                <a:ea typeface="+mn-ea"/>
                <a:cs typeface="+mn-cs"/>
              </a:rPr>
              <a:t>在所有产品级别中，邻苯基苯酚（</a:t>
            </a:r>
            <a:r>
              <a:rPr lang="en-US" altLang="zh-CN" sz="900" kern="1200" dirty="0">
                <a:solidFill>
                  <a:schemeClr val="tx1"/>
                </a:solidFill>
                <a:effectLst/>
                <a:latin typeface="+mn-lt"/>
                <a:ea typeface="+mn-ea"/>
                <a:cs typeface="+mn-cs"/>
              </a:rPr>
              <a:t>OPP</a:t>
            </a:r>
            <a:r>
              <a:rPr lang="zh-CN" altLang="zh-CN" sz="900" kern="1200" dirty="0">
                <a:solidFill>
                  <a:schemeClr val="tx1"/>
                </a:solidFill>
                <a:effectLst/>
                <a:latin typeface="+mn-lt"/>
                <a:ea typeface="+mn-ea"/>
                <a:cs typeface="+mn-cs"/>
              </a:rPr>
              <a:t>）的限量值被收紧。</a:t>
            </a:r>
            <a:endParaRPr lang="en-US" altLang="zh-CN" sz="900"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zh-CN" altLang="zh-CN" sz="900" kern="1200" dirty="0">
                <a:solidFill>
                  <a:schemeClr val="tx1"/>
                </a:solidFill>
                <a:effectLst/>
                <a:latin typeface="+mn-lt"/>
                <a:ea typeface="+mn-ea"/>
                <a:cs typeface="+mn-cs"/>
              </a:rPr>
              <a:t>在附录</a:t>
            </a:r>
            <a:r>
              <a:rPr lang="en-US" altLang="zh-CN" sz="900" kern="1200" dirty="0">
                <a:solidFill>
                  <a:schemeClr val="tx1"/>
                </a:solidFill>
                <a:effectLst/>
                <a:latin typeface="+mn-lt"/>
                <a:ea typeface="+mn-ea"/>
                <a:cs typeface="+mn-cs"/>
              </a:rPr>
              <a:t>4</a:t>
            </a:r>
            <a:r>
              <a:rPr lang="zh-CN" altLang="zh-CN" sz="900" kern="1200" dirty="0">
                <a:solidFill>
                  <a:schemeClr val="tx1"/>
                </a:solidFill>
                <a:effectLst/>
                <a:latin typeface="+mn-lt"/>
                <a:ea typeface="+mn-ea"/>
                <a:cs typeface="+mn-cs"/>
              </a:rPr>
              <a:t>中，产品级别</a:t>
            </a:r>
            <a:r>
              <a:rPr lang="en-US" altLang="zh-CN" sz="900" kern="1200" dirty="0">
                <a:solidFill>
                  <a:schemeClr val="tx1"/>
                </a:solidFill>
                <a:effectLst/>
                <a:latin typeface="+mn-lt"/>
                <a:ea typeface="+mn-ea"/>
                <a:cs typeface="+mn-cs"/>
              </a:rPr>
              <a:t>I</a:t>
            </a:r>
            <a:r>
              <a:rPr lang="zh-CN" altLang="zh-CN" sz="900" kern="1200" dirty="0">
                <a:solidFill>
                  <a:schemeClr val="tx1"/>
                </a:solidFill>
                <a:effectLst/>
                <a:latin typeface="+mn-lt"/>
                <a:ea typeface="+mn-ea"/>
                <a:cs typeface="+mn-cs"/>
              </a:rPr>
              <a:t>的限量值由</a:t>
            </a:r>
            <a:r>
              <a:rPr lang="en-US" altLang="zh-CN" sz="900" kern="1200" dirty="0">
                <a:solidFill>
                  <a:schemeClr val="tx1"/>
                </a:solidFill>
                <a:effectLst/>
                <a:latin typeface="+mn-lt"/>
                <a:ea typeface="+mn-ea"/>
                <a:cs typeface="+mn-cs"/>
              </a:rPr>
              <a:t>50mg/kg</a:t>
            </a:r>
            <a:r>
              <a:rPr lang="zh-CN" altLang="zh-CN" sz="900" kern="1200" dirty="0">
                <a:solidFill>
                  <a:schemeClr val="tx1"/>
                </a:solidFill>
                <a:effectLst/>
                <a:latin typeface="+mn-lt"/>
                <a:ea typeface="+mn-ea"/>
                <a:cs typeface="+mn-cs"/>
              </a:rPr>
              <a:t>调整为</a:t>
            </a:r>
            <a:r>
              <a:rPr lang="en-US" altLang="zh-CN" sz="900" kern="1200" dirty="0">
                <a:solidFill>
                  <a:schemeClr val="tx1"/>
                </a:solidFill>
                <a:effectLst/>
                <a:latin typeface="+mn-lt"/>
                <a:ea typeface="+mn-ea"/>
                <a:cs typeface="+mn-cs"/>
              </a:rPr>
              <a:t>10mg/kg</a:t>
            </a:r>
            <a:r>
              <a:rPr lang="zh-CN" altLang="zh-CN" sz="900" kern="1200" dirty="0">
                <a:solidFill>
                  <a:schemeClr val="tx1"/>
                </a:solidFill>
                <a:effectLst/>
                <a:latin typeface="+mn-lt"/>
                <a:ea typeface="+mn-ea"/>
                <a:cs typeface="+mn-cs"/>
              </a:rPr>
              <a:t>，产品级别</a:t>
            </a:r>
            <a:r>
              <a:rPr lang="en-US" altLang="zh-CN" sz="900" kern="1200" dirty="0">
                <a:solidFill>
                  <a:schemeClr val="tx1"/>
                </a:solidFill>
                <a:effectLst/>
                <a:latin typeface="+mn-lt"/>
                <a:ea typeface="+mn-ea"/>
                <a:cs typeface="+mn-cs"/>
              </a:rPr>
              <a:t>II</a:t>
            </a:r>
            <a:r>
              <a:rPr lang="zh-CN" altLang="zh-CN" sz="900" kern="1200" dirty="0">
                <a:solidFill>
                  <a:schemeClr val="tx1"/>
                </a:solidFill>
                <a:effectLst/>
                <a:latin typeface="+mn-lt"/>
                <a:ea typeface="+mn-ea"/>
                <a:cs typeface="+mn-cs"/>
              </a:rPr>
              <a:t>至</a:t>
            </a:r>
            <a:r>
              <a:rPr lang="en-US" altLang="zh-CN" sz="900" kern="1200" dirty="0">
                <a:solidFill>
                  <a:schemeClr val="tx1"/>
                </a:solidFill>
                <a:effectLst/>
                <a:latin typeface="+mn-lt"/>
                <a:ea typeface="+mn-ea"/>
                <a:cs typeface="+mn-cs"/>
              </a:rPr>
              <a:t>IV</a:t>
            </a:r>
            <a:r>
              <a:rPr lang="zh-CN" altLang="zh-CN" sz="900" kern="1200" dirty="0">
                <a:solidFill>
                  <a:schemeClr val="tx1"/>
                </a:solidFill>
                <a:effectLst/>
                <a:latin typeface="+mn-lt"/>
                <a:ea typeface="+mn-ea"/>
                <a:cs typeface="+mn-cs"/>
              </a:rPr>
              <a:t>的限量值由</a:t>
            </a:r>
            <a:r>
              <a:rPr lang="en-US" altLang="zh-CN" sz="900" kern="1200" dirty="0">
                <a:solidFill>
                  <a:schemeClr val="tx1"/>
                </a:solidFill>
                <a:effectLst/>
                <a:latin typeface="+mn-lt"/>
                <a:ea typeface="+mn-ea"/>
                <a:cs typeface="+mn-cs"/>
              </a:rPr>
              <a:t>100mg/kg</a:t>
            </a:r>
            <a:r>
              <a:rPr lang="zh-CN" altLang="zh-CN" sz="900" kern="1200" dirty="0">
                <a:solidFill>
                  <a:schemeClr val="tx1"/>
                </a:solidFill>
                <a:effectLst/>
                <a:latin typeface="+mn-lt"/>
                <a:ea typeface="+mn-ea"/>
                <a:cs typeface="+mn-cs"/>
              </a:rPr>
              <a:t>调整为</a:t>
            </a:r>
            <a:r>
              <a:rPr lang="en-US" altLang="zh-CN" sz="900" kern="1200" dirty="0">
                <a:solidFill>
                  <a:schemeClr val="tx1"/>
                </a:solidFill>
                <a:effectLst/>
                <a:latin typeface="+mn-lt"/>
                <a:ea typeface="+mn-ea"/>
                <a:cs typeface="+mn-cs"/>
              </a:rPr>
              <a:t>25mg/kg</a:t>
            </a:r>
            <a:r>
              <a:rPr lang="zh-CN" altLang="zh-CN" sz="900" kern="1200" dirty="0">
                <a:solidFill>
                  <a:schemeClr val="tx1"/>
                </a:solidFill>
                <a:effectLst/>
                <a:latin typeface="+mn-lt"/>
                <a:ea typeface="+mn-ea"/>
                <a:cs typeface="+mn-cs"/>
              </a:rPr>
              <a:t>。在附录</a:t>
            </a:r>
            <a:r>
              <a:rPr lang="en-US" altLang="zh-CN" sz="900" kern="1200" dirty="0">
                <a:solidFill>
                  <a:schemeClr val="tx1"/>
                </a:solidFill>
                <a:effectLst/>
                <a:latin typeface="+mn-lt"/>
                <a:ea typeface="+mn-ea"/>
                <a:cs typeface="+mn-cs"/>
              </a:rPr>
              <a:t>6</a:t>
            </a:r>
            <a:r>
              <a:rPr lang="zh-CN" altLang="zh-CN" sz="900" kern="1200" dirty="0">
                <a:solidFill>
                  <a:schemeClr val="tx1"/>
                </a:solidFill>
                <a:effectLst/>
                <a:latin typeface="+mn-lt"/>
                <a:ea typeface="+mn-ea"/>
                <a:cs typeface="+mn-cs"/>
              </a:rPr>
              <a:t>中，所有产品级别的限量值均为</a:t>
            </a:r>
            <a:r>
              <a:rPr lang="en-US" altLang="zh-CN" sz="900" kern="1200" dirty="0">
                <a:solidFill>
                  <a:schemeClr val="tx1"/>
                </a:solidFill>
                <a:effectLst/>
                <a:latin typeface="+mn-lt"/>
                <a:ea typeface="+mn-ea"/>
                <a:cs typeface="+mn-cs"/>
              </a:rPr>
              <a:t>10mg/kg</a:t>
            </a:r>
            <a:r>
              <a:rPr lang="zh-CN" altLang="en-US" sz="900" kern="1200" dirty="0">
                <a:solidFill>
                  <a:schemeClr val="tx1"/>
                </a:solidFill>
                <a:effectLst/>
                <a:latin typeface="+mn-lt"/>
                <a:ea typeface="+mn-ea"/>
                <a:cs typeface="+mn-cs"/>
              </a:rPr>
              <a:t>（即产品级别</a:t>
            </a:r>
            <a:r>
              <a:rPr lang="en-US" altLang="zh-CN" sz="900" kern="1200" dirty="0">
                <a:solidFill>
                  <a:schemeClr val="tx1"/>
                </a:solidFill>
                <a:effectLst/>
                <a:latin typeface="+mn-lt"/>
                <a:ea typeface="+mn-ea"/>
                <a:cs typeface="+mn-cs"/>
              </a:rPr>
              <a:t>I </a:t>
            </a:r>
            <a:r>
              <a:rPr lang="zh-CN" altLang="en-US" sz="900" kern="1200" dirty="0">
                <a:solidFill>
                  <a:schemeClr val="tx1"/>
                </a:solidFill>
                <a:effectLst/>
                <a:latin typeface="+mn-lt"/>
                <a:ea typeface="+mn-ea"/>
                <a:cs typeface="+mn-cs"/>
              </a:rPr>
              <a:t>由</a:t>
            </a:r>
            <a:r>
              <a:rPr lang="en-US" altLang="zh-CN" sz="900" kern="1200" dirty="0">
                <a:solidFill>
                  <a:schemeClr val="tx1"/>
                </a:solidFill>
                <a:effectLst/>
                <a:latin typeface="+mn-lt"/>
                <a:ea typeface="+mn-ea"/>
                <a:cs typeface="+mn-cs"/>
              </a:rPr>
              <a:t>50mg/kg </a:t>
            </a:r>
            <a:r>
              <a:rPr lang="zh-CN" altLang="en-US" sz="900" kern="1200" dirty="0">
                <a:solidFill>
                  <a:schemeClr val="tx1"/>
                </a:solidFill>
                <a:effectLst/>
                <a:latin typeface="+mn-lt"/>
                <a:ea typeface="+mn-ea"/>
                <a:cs typeface="+mn-cs"/>
              </a:rPr>
              <a:t>调整为</a:t>
            </a:r>
            <a:r>
              <a:rPr lang="en-US" altLang="zh-CN" sz="900" kern="1200" dirty="0">
                <a:solidFill>
                  <a:schemeClr val="tx1"/>
                </a:solidFill>
                <a:effectLst/>
                <a:latin typeface="+mn-lt"/>
                <a:ea typeface="+mn-ea"/>
                <a:cs typeface="+mn-cs"/>
              </a:rPr>
              <a:t>10 mg/kg</a:t>
            </a:r>
            <a:r>
              <a:rPr lang="zh-CN" altLang="en-US" sz="900" kern="1200" dirty="0">
                <a:solidFill>
                  <a:schemeClr val="tx1"/>
                </a:solidFill>
                <a:effectLst/>
                <a:latin typeface="+mn-lt"/>
                <a:ea typeface="+mn-ea"/>
                <a:cs typeface="+mn-cs"/>
              </a:rPr>
              <a:t>， 级别</a:t>
            </a:r>
            <a:r>
              <a:rPr lang="en-US" altLang="zh-CN" sz="900" kern="1200" dirty="0">
                <a:solidFill>
                  <a:schemeClr val="tx1"/>
                </a:solidFill>
                <a:effectLst/>
                <a:latin typeface="+mn-lt"/>
                <a:ea typeface="+mn-ea"/>
                <a:cs typeface="+mn-cs"/>
              </a:rPr>
              <a:t>II-VI </a:t>
            </a:r>
            <a:r>
              <a:rPr lang="zh-CN" altLang="en-US" sz="900" kern="1200" dirty="0">
                <a:solidFill>
                  <a:schemeClr val="tx1"/>
                </a:solidFill>
                <a:effectLst/>
                <a:latin typeface="+mn-lt"/>
                <a:ea typeface="+mn-ea"/>
                <a:cs typeface="+mn-cs"/>
              </a:rPr>
              <a:t>由</a:t>
            </a:r>
            <a:r>
              <a:rPr lang="en-US" altLang="zh-CN" sz="900" kern="1200" dirty="0">
                <a:solidFill>
                  <a:schemeClr val="tx1"/>
                </a:solidFill>
                <a:effectLst/>
                <a:latin typeface="+mn-lt"/>
                <a:ea typeface="+mn-ea"/>
                <a:cs typeface="+mn-cs"/>
              </a:rPr>
              <a:t>100mg/kg </a:t>
            </a:r>
            <a:r>
              <a:rPr lang="zh-CN" altLang="en-US" sz="900" kern="1200" dirty="0">
                <a:solidFill>
                  <a:schemeClr val="tx1"/>
                </a:solidFill>
                <a:effectLst/>
                <a:latin typeface="+mn-lt"/>
                <a:ea typeface="+mn-ea"/>
                <a:cs typeface="+mn-cs"/>
              </a:rPr>
              <a:t>调整为</a:t>
            </a:r>
            <a:r>
              <a:rPr lang="en-US" altLang="zh-CN" sz="900" kern="1200" dirty="0">
                <a:solidFill>
                  <a:schemeClr val="tx1"/>
                </a:solidFill>
                <a:effectLst/>
                <a:latin typeface="+mn-lt"/>
                <a:ea typeface="+mn-ea"/>
                <a:cs typeface="+mn-cs"/>
              </a:rPr>
              <a:t>10mg/kg</a:t>
            </a:r>
            <a:r>
              <a:rPr lang="zh-CN" altLang="en-US" sz="900" kern="1200" dirty="0">
                <a:solidFill>
                  <a:schemeClr val="tx1"/>
                </a:solidFill>
                <a:effectLst/>
                <a:latin typeface="+mn-lt"/>
                <a:ea typeface="+mn-ea"/>
                <a:cs typeface="+mn-cs"/>
              </a:rPr>
              <a:t>）</a:t>
            </a:r>
            <a:r>
              <a:rPr lang="zh-CN" altLang="zh-CN" sz="900" kern="1200" dirty="0">
                <a:solidFill>
                  <a:schemeClr val="tx1"/>
                </a:solidFill>
                <a:effectLst/>
                <a:latin typeface="+mn-lt"/>
                <a:ea typeface="+mn-ea"/>
                <a:cs typeface="+mn-cs"/>
              </a:rPr>
              <a:t>。</a:t>
            </a:r>
            <a:endParaRPr lang="en-US" altLang="zh-CN" sz="900"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mn-lt"/>
                <a:ea typeface="+mn-ea"/>
                <a:cs typeface="+mn-cs"/>
              </a:rPr>
              <a:t>OPP </a:t>
            </a:r>
            <a:r>
              <a:rPr lang="zh-CN" altLang="en-US" sz="900" kern="1200" dirty="0">
                <a:solidFill>
                  <a:schemeClr val="tx1"/>
                </a:solidFill>
                <a:effectLst/>
                <a:latin typeface="+mn-lt"/>
                <a:ea typeface="+mn-ea"/>
                <a:cs typeface="+mn-cs"/>
              </a:rPr>
              <a:t>常用作氯化苯酚的替代物，存在于定型剂，印花浆料中；</a:t>
            </a:r>
            <a:r>
              <a:rPr lang="en-US" altLang="zh-CN" sz="900" kern="1200" dirty="0">
                <a:solidFill>
                  <a:schemeClr val="tx1"/>
                </a:solidFill>
                <a:effectLst/>
                <a:latin typeface="+mn-lt"/>
                <a:ea typeface="+mn-ea"/>
                <a:cs typeface="+mn-cs"/>
              </a:rPr>
              <a:t>OPP </a:t>
            </a:r>
            <a:r>
              <a:rPr lang="zh-CN" altLang="en-US" sz="900" kern="1200" dirty="0">
                <a:solidFill>
                  <a:schemeClr val="tx1"/>
                </a:solidFill>
                <a:effectLst/>
                <a:latin typeface="+mn-lt"/>
                <a:ea typeface="+mn-ea"/>
                <a:cs typeface="+mn-cs"/>
              </a:rPr>
              <a:t>常用于</a:t>
            </a:r>
            <a:r>
              <a:rPr lang="en-US" altLang="zh-CN" sz="900" kern="1200" dirty="0">
                <a:solidFill>
                  <a:schemeClr val="tx1"/>
                </a:solidFill>
                <a:effectLst/>
                <a:latin typeface="+mn-lt"/>
                <a:ea typeface="+mn-ea"/>
                <a:cs typeface="+mn-cs"/>
              </a:rPr>
              <a:t>PES </a:t>
            </a:r>
            <a:r>
              <a:rPr lang="zh-CN" altLang="en-US" sz="900" kern="1200" dirty="0">
                <a:solidFill>
                  <a:schemeClr val="tx1"/>
                </a:solidFill>
                <a:effectLst/>
                <a:latin typeface="+mn-lt"/>
                <a:ea typeface="+mn-ea"/>
                <a:cs typeface="+mn-cs"/>
              </a:rPr>
              <a:t>低温染色的载体；高强度水洗可以去除部分织物上的</a:t>
            </a:r>
            <a:r>
              <a:rPr lang="en-US" altLang="zh-CN" sz="900" kern="1200" dirty="0">
                <a:solidFill>
                  <a:schemeClr val="tx1"/>
                </a:solidFill>
                <a:effectLst/>
                <a:latin typeface="+mn-lt"/>
                <a:ea typeface="+mn-ea"/>
                <a:cs typeface="+mn-cs"/>
              </a:rPr>
              <a:t>OPP</a:t>
            </a:r>
            <a:r>
              <a:rPr lang="zh-CN" altLang="en-US" sz="900" kern="1200" dirty="0">
                <a:solidFill>
                  <a:schemeClr val="tx1"/>
                </a:solidFill>
                <a:effectLst/>
                <a:latin typeface="+mn-lt"/>
                <a:ea typeface="+mn-ea"/>
                <a:cs typeface="+mn-cs"/>
              </a:rPr>
              <a:t>。</a:t>
            </a:r>
            <a:endParaRPr lang="zh-CN" altLang="zh-CN" sz="9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F7E2566-A897-4341-B6B2-E5031A80D511}" type="slidenum">
              <a:rPr lang="de-DE" smtClean="0"/>
              <a:t>25</a:t>
            </a:fld>
            <a:endParaRPr lang="de-DE"/>
          </a:p>
        </p:txBody>
      </p:sp>
    </p:spTree>
    <p:extLst>
      <p:ext uri="{BB962C8B-B14F-4D97-AF65-F5344CB8AC3E}">
        <p14:creationId xmlns:p14="http://schemas.microsoft.com/office/powerpoint/2010/main" val="2249592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r>
              <a:rPr lang="en-US" altLang="zh-CN" dirty="0"/>
              <a:t>2017</a:t>
            </a:r>
            <a:r>
              <a:rPr lang="zh-CN" altLang="en-US" dirty="0"/>
              <a:t>版 所有级别 附录</a:t>
            </a:r>
            <a:r>
              <a:rPr lang="en-US" altLang="zh-CN" dirty="0"/>
              <a:t>4 </a:t>
            </a:r>
            <a:r>
              <a:rPr lang="zh-CN" altLang="en-US" dirty="0"/>
              <a:t>（所有级别是</a:t>
            </a:r>
            <a:r>
              <a:rPr lang="en-US" altLang="zh-CN" dirty="0"/>
              <a:t>0.10%</a:t>
            </a:r>
            <a:r>
              <a:rPr lang="zh-CN" altLang="en-US" dirty="0"/>
              <a:t>，相当于 </a:t>
            </a:r>
            <a:r>
              <a:rPr lang="en-US" altLang="zh-CN" dirty="0"/>
              <a:t>1000 mg/kg</a:t>
            </a:r>
            <a:r>
              <a:rPr lang="zh-CN" altLang="en-US" dirty="0"/>
              <a:t>）。</a:t>
            </a:r>
            <a:endParaRPr lang="en-US" altLang="zh-CN" dirty="0"/>
          </a:p>
          <a:p>
            <a:r>
              <a:rPr lang="en-US" altLang="zh-CN" dirty="0"/>
              <a:t>SCCP </a:t>
            </a:r>
            <a:r>
              <a:rPr lang="zh-CN" altLang="en-US" dirty="0"/>
              <a:t>常存在于人造革、涂层（</a:t>
            </a:r>
            <a:r>
              <a:rPr lang="en-US" altLang="zh-CN" dirty="0"/>
              <a:t>PUR</a:t>
            </a:r>
            <a:r>
              <a:rPr lang="zh-CN" altLang="en-US" dirty="0"/>
              <a:t>、</a:t>
            </a:r>
            <a:r>
              <a:rPr lang="en-US" altLang="zh-CN" dirty="0"/>
              <a:t>PVC</a:t>
            </a:r>
            <a:r>
              <a:rPr lang="zh-CN" altLang="en-US" dirty="0"/>
              <a:t>）纺织品、使用润滑剂的产品、使用阻燃剂的产品、塑料溶胶产品等。</a:t>
            </a:r>
          </a:p>
        </p:txBody>
      </p:sp>
      <p:sp>
        <p:nvSpPr>
          <p:cNvPr id="4" name="灯片编号占位符 3"/>
          <p:cNvSpPr>
            <a:spLocks noGrp="1"/>
          </p:cNvSpPr>
          <p:nvPr>
            <p:ph type="sldNum" sz="quarter" idx="10"/>
          </p:nvPr>
        </p:nvSpPr>
        <p:spPr/>
        <p:txBody>
          <a:bodyPr/>
          <a:lstStyle/>
          <a:p>
            <a:fld id="{CF7E2566-A897-4341-B6B2-E5031A80D511}" type="slidenum">
              <a:rPr lang="de-DE" smtClean="0"/>
              <a:t>26</a:t>
            </a:fld>
            <a:endParaRPr lang="de-DE"/>
          </a:p>
        </p:txBody>
      </p:sp>
    </p:spTree>
    <p:extLst>
      <p:ext uri="{BB962C8B-B14F-4D97-AF65-F5344CB8AC3E}">
        <p14:creationId xmlns:p14="http://schemas.microsoft.com/office/powerpoint/2010/main" val="1220479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r>
              <a:rPr lang="zh-CN" altLang="en-US" sz="900" i="1" dirty="0">
                <a:latin typeface="微软雅黑" panose="020B0503020204020204" pitchFamily="34" charset="-122"/>
                <a:ea typeface="微软雅黑" panose="020B0503020204020204" pitchFamily="34" charset="-122"/>
                <a:cs typeface="Arial" panose="020B0604020202020204" pitchFamily="34" charset="0"/>
              </a:rPr>
              <a:t>例外情况，半制品并不直接用于服饰，标准制定并非一刀切，充分考虑到了纺织行业产业链非常长的 特殊性</a:t>
            </a:r>
            <a:endParaRPr lang="en-US" altLang="zh-CN" sz="900" i="1" dirty="0">
              <a:latin typeface="微软雅黑" panose="020B0503020204020204" pitchFamily="34" charset="-122"/>
              <a:ea typeface="微软雅黑" panose="020B0503020204020204" pitchFamily="34" charset="-122"/>
              <a:cs typeface="Arial" panose="020B0604020202020204" pitchFamily="34" charset="0"/>
            </a:endParaRPr>
          </a:p>
          <a:p>
            <a:endParaRPr lang="en-US" altLang="zh-CN" sz="900" i="1" dirty="0">
              <a:latin typeface="微软雅黑" panose="020B0503020204020204" pitchFamily="34" charset="-122"/>
              <a:ea typeface="微软雅黑" panose="020B0503020204020204" pitchFamily="34" charset="-122"/>
              <a:cs typeface="Arial" panose="020B0604020202020204" pitchFamily="34" charset="0"/>
            </a:endParaRPr>
          </a:p>
          <a:p>
            <a:r>
              <a:rPr lang="zh-CN" altLang="en-US" sz="900" i="1" dirty="0">
                <a:latin typeface="微软雅黑" panose="020B0503020204020204" pitchFamily="34" charset="-122"/>
                <a:ea typeface="微软雅黑" panose="020B0503020204020204" pitchFamily="34" charset="-122"/>
                <a:cs typeface="Arial" panose="020B0604020202020204" pitchFamily="34" charset="0"/>
              </a:rPr>
              <a:t>附录</a:t>
            </a:r>
            <a:r>
              <a:rPr lang="en-US" altLang="zh-CN" sz="900" i="1" dirty="0">
                <a:latin typeface="微软雅黑" panose="020B0503020204020204" pitchFamily="34" charset="-122"/>
                <a:ea typeface="微软雅黑" panose="020B0503020204020204" pitchFamily="34" charset="-122"/>
                <a:cs typeface="Arial" panose="020B0604020202020204" pitchFamily="34" charset="0"/>
              </a:rPr>
              <a:t>4</a:t>
            </a:r>
            <a:r>
              <a:rPr lang="zh-CN" altLang="en-US" sz="900" i="1" dirty="0">
                <a:latin typeface="微软雅黑" panose="020B0503020204020204" pitchFamily="34" charset="-122"/>
                <a:ea typeface="微软雅黑" panose="020B0503020204020204" pitchFamily="34" charset="-122"/>
                <a:cs typeface="Arial" panose="020B0604020202020204" pitchFamily="34" charset="0"/>
              </a:rPr>
              <a:t>所有级别限量值及特殊产品要求，同</a:t>
            </a:r>
            <a:r>
              <a:rPr lang="en-US" altLang="zh-CN" sz="900" i="1" dirty="0">
                <a:latin typeface="微软雅黑" panose="020B0503020204020204" pitchFamily="34" charset="-122"/>
                <a:ea typeface="微软雅黑" panose="020B0503020204020204" pitchFamily="34" charset="-122"/>
                <a:cs typeface="Arial" panose="020B0604020202020204" pitchFamily="34" charset="0"/>
              </a:rPr>
              <a:t>2017</a:t>
            </a:r>
            <a:r>
              <a:rPr lang="zh-CN" altLang="en-US" sz="900" i="1" dirty="0">
                <a:latin typeface="微软雅黑" panose="020B0503020204020204" pitchFamily="34" charset="-122"/>
                <a:ea typeface="微软雅黑" panose="020B0503020204020204" pitchFamily="34" charset="-122"/>
                <a:cs typeface="Arial" panose="020B0604020202020204" pitchFamily="34" charset="0"/>
              </a:rPr>
              <a:t>版限量值。</a:t>
            </a:r>
            <a:endParaRPr lang="en-US" altLang="zh-CN" sz="900" i="1" dirty="0">
              <a:latin typeface="微软雅黑" panose="020B0503020204020204" pitchFamily="34" charset="-122"/>
              <a:ea typeface="微软雅黑" panose="020B0503020204020204" pitchFamily="34" charset="-122"/>
              <a:cs typeface="Arial" panose="020B0604020202020204" pitchFamily="34" charset="0"/>
            </a:endParaRPr>
          </a:p>
          <a:p>
            <a:pPr marL="228600" indent="-228600">
              <a:buAutoNum type="arabicPeriod"/>
            </a:pPr>
            <a:r>
              <a:rPr lang="zh-CN" altLang="zh-CN" sz="900" kern="1200" dirty="0">
                <a:solidFill>
                  <a:schemeClr val="tx1"/>
                </a:solidFill>
                <a:effectLst/>
                <a:latin typeface="+mn-lt"/>
                <a:ea typeface="+mn-ea"/>
                <a:cs typeface="+mn-cs"/>
              </a:rPr>
              <a:t>在附录</a:t>
            </a:r>
            <a:r>
              <a:rPr lang="en-US" altLang="zh-CN" sz="900" kern="1200" dirty="0">
                <a:solidFill>
                  <a:schemeClr val="tx1"/>
                </a:solidFill>
                <a:effectLst/>
                <a:latin typeface="+mn-lt"/>
                <a:ea typeface="+mn-ea"/>
                <a:cs typeface="+mn-cs"/>
              </a:rPr>
              <a:t>6</a:t>
            </a:r>
            <a:r>
              <a:rPr lang="zh-CN" altLang="zh-CN" sz="900" kern="1200" dirty="0">
                <a:solidFill>
                  <a:schemeClr val="tx1"/>
                </a:solidFill>
                <a:effectLst/>
                <a:latin typeface="+mn-lt"/>
                <a:ea typeface="+mn-ea"/>
                <a:cs typeface="+mn-cs"/>
              </a:rPr>
              <a:t>中，</a:t>
            </a:r>
            <a:r>
              <a:rPr lang="zh-CN" altLang="en-US" sz="900" kern="1200" dirty="0">
                <a:solidFill>
                  <a:schemeClr val="tx1"/>
                </a:solidFill>
                <a:effectLst/>
                <a:latin typeface="+mn-lt"/>
                <a:ea typeface="+mn-ea"/>
                <a:cs typeface="+mn-cs"/>
              </a:rPr>
              <a:t>限量值同</a:t>
            </a:r>
            <a:r>
              <a:rPr lang="en-US" altLang="zh-CN" sz="900" kern="1200" dirty="0">
                <a:solidFill>
                  <a:schemeClr val="tx1"/>
                </a:solidFill>
                <a:effectLst/>
                <a:latin typeface="+mn-lt"/>
                <a:ea typeface="+mn-ea"/>
                <a:cs typeface="+mn-cs"/>
              </a:rPr>
              <a:t>2017</a:t>
            </a:r>
            <a:r>
              <a:rPr lang="zh-CN" altLang="en-US" sz="900" kern="1200" dirty="0">
                <a:solidFill>
                  <a:schemeClr val="tx1"/>
                </a:solidFill>
                <a:effectLst/>
                <a:latin typeface="+mn-lt"/>
                <a:ea typeface="+mn-ea"/>
                <a:cs typeface="+mn-cs"/>
              </a:rPr>
              <a:t>版，但</a:t>
            </a:r>
            <a:r>
              <a:rPr lang="zh-CN" altLang="zh-CN" sz="900" kern="1200" dirty="0">
                <a:solidFill>
                  <a:schemeClr val="tx1"/>
                </a:solidFill>
                <a:effectLst/>
                <a:latin typeface="+mn-lt"/>
                <a:ea typeface="+mn-ea"/>
                <a:cs typeface="+mn-cs"/>
              </a:rPr>
              <a:t>调整了残余溶剂项目下的</a:t>
            </a:r>
            <a:r>
              <a:rPr lang="en-US" altLang="zh-CN" sz="900" kern="1200" dirty="0">
                <a:solidFill>
                  <a:schemeClr val="tx1"/>
                </a:solidFill>
                <a:effectLst/>
                <a:latin typeface="+mn-lt"/>
                <a:ea typeface="+mn-ea"/>
                <a:cs typeface="+mn-cs"/>
              </a:rPr>
              <a:t>N-</a:t>
            </a:r>
            <a:r>
              <a:rPr lang="zh-CN" altLang="zh-CN" sz="900" kern="1200" dirty="0">
                <a:solidFill>
                  <a:schemeClr val="tx1"/>
                </a:solidFill>
                <a:effectLst/>
                <a:latin typeface="+mn-lt"/>
                <a:ea typeface="+mn-ea"/>
                <a:cs typeface="+mn-cs"/>
              </a:rPr>
              <a:t>甲基吡咯烷酮、二甲基乙酰胺和二甲基甲酰胺针对特定限量值所适用的产品范围，以使标准更适用于当前技术条件下更多种类的纤维材料。</a:t>
            </a:r>
            <a:endParaRPr lang="en-US" altLang="zh-CN" sz="900" kern="1200" dirty="0">
              <a:solidFill>
                <a:schemeClr val="tx1"/>
              </a:solidFill>
              <a:effectLst/>
              <a:latin typeface="+mn-lt"/>
              <a:ea typeface="+mn-ea"/>
              <a:cs typeface="+mn-cs"/>
            </a:endParaRPr>
          </a:p>
          <a:p>
            <a:pPr marL="0" indent="0">
              <a:buNone/>
            </a:pPr>
            <a:r>
              <a:rPr lang="zh-CN" altLang="en-US" sz="900" b="1" kern="1200" dirty="0">
                <a:solidFill>
                  <a:schemeClr val="tx1"/>
                </a:solidFill>
                <a:effectLst/>
                <a:latin typeface="+mn-lt"/>
                <a:ea typeface="+mn-ea"/>
                <a:cs typeface="+mn-cs"/>
              </a:rPr>
              <a:t>限量值可松可紧，严谨。</a:t>
            </a:r>
            <a:endParaRPr lang="en-US" altLang="zh-CN" sz="900" b="1"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US" altLang="zh-CN" sz="900" dirty="0">
                <a:latin typeface="微软雅黑" panose="020B0503020204020204" pitchFamily="34" charset="-122"/>
                <a:ea typeface="微软雅黑" panose="020B0503020204020204" pitchFamily="34" charset="-122"/>
                <a:cs typeface="Arial"/>
              </a:rPr>
              <a:t>2. </a:t>
            </a:r>
            <a:r>
              <a:rPr lang="zh-CN" altLang="en-US" sz="900" dirty="0">
                <a:latin typeface="微软雅黑" panose="020B0503020204020204" pitchFamily="34" charset="-122"/>
                <a:ea typeface="微软雅黑" panose="020B0503020204020204" pitchFamily="34" charset="-122"/>
                <a:cs typeface="Arial"/>
              </a:rPr>
              <a:t>若产品后续必须经过热处理加工：所有级别限量值为 </a:t>
            </a:r>
            <a:r>
              <a:rPr lang="en-US" altLang="zh-CN" sz="900" dirty="0">
                <a:latin typeface="微软雅黑" panose="020B0503020204020204" pitchFamily="34" charset="-122"/>
                <a:ea typeface="微软雅黑" panose="020B0503020204020204" pitchFamily="34" charset="-122"/>
                <a:cs typeface="Arial"/>
              </a:rPr>
              <a:t>1.5%  </a:t>
            </a:r>
            <a:r>
              <a:rPr lang="zh-CN" altLang="en-US" sz="900" dirty="0">
                <a:latin typeface="微软雅黑" panose="020B0503020204020204" pitchFamily="34" charset="-122"/>
                <a:ea typeface="微软雅黑" panose="020B0503020204020204" pitchFamily="34" charset="-122"/>
                <a:cs typeface="Arial"/>
              </a:rPr>
              <a:t>（如氨纶产品，因后续大部分是要经过热处理，所以可颁发限量值低于</a:t>
            </a:r>
            <a:r>
              <a:rPr lang="en-US" altLang="zh-CN" sz="900" dirty="0">
                <a:latin typeface="微软雅黑" panose="020B0503020204020204" pitchFamily="34" charset="-122"/>
                <a:ea typeface="微软雅黑" panose="020B0503020204020204" pitchFamily="34" charset="-122"/>
                <a:cs typeface="Arial"/>
              </a:rPr>
              <a:t>1.5%</a:t>
            </a:r>
            <a:r>
              <a:rPr lang="zh-CN" altLang="en-US" sz="900" dirty="0">
                <a:latin typeface="微软雅黑" panose="020B0503020204020204" pitchFamily="34" charset="-122"/>
                <a:ea typeface="微软雅黑" panose="020B0503020204020204" pitchFamily="34" charset="-122"/>
                <a:cs typeface="Arial"/>
              </a:rPr>
              <a:t>的证书）。</a:t>
            </a:r>
            <a:endParaRPr lang="en-US" altLang="zh-CN" sz="900" dirty="0">
              <a:latin typeface="微软雅黑" panose="020B0503020204020204" pitchFamily="34" charset="-122"/>
              <a:ea typeface="微软雅黑" panose="020B0503020204020204" pitchFamily="34" charset="-122"/>
              <a:cs typeface="Arial"/>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zh-CN" altLang="en-US" sz="900" dirty="0">
                <a:latin typeface="微软雅黑" panose="020B0503020204020204" pitchFamily="34" charset="-122"/>
                <a:ea typeface="微软雅黑" panose="020B0503020204020204" pitchFamily="34" charset="-122"/>
                <a:cs typeface="Arial"/>
              </a:rPr>
              <a:t>更加有针对性</a:t>
            </a:r>
            <a:r>
              <a:rPr lang="en-US" altLang="zh-CN" sz="900" dirty="0">
                <a:latin typeface="微软雅黑" panose="020B0503020204020204" pitchFamily="34" charset="-122"/>
                <a:ea typeface="微软雅黑" panose="020B0503020204020204" pitchFamily="34" charset="-122"/>
                <a:cs typeface="Arial"/>
              </a:rPr>
              <a:t> </a:t>
            </a:r>
          </a:p>
          <a:p>
            <a:pPr marL="0" marR="0" lvl="0" indent="0" algn="l" defTabSz="685983" rtl="0" eaLnBrk="1" fontAlgn="auto" latinLnBrk="0" hangingPunct="1">
              <a:lnSpc>
                <a:spcPct val="100000"/>
              </a:lnSpc>
              <a:spcBef>
                <a:spcPts val="0"/>
              </a:spcBef>
              <a:spcAft>
                <a:spcPts val="0"/>
              </a:spcAft>
              <a:buClrTx/>
              <a:buSzTx/>
              <a:buFontTx/>
              <a:buNone/>
              <a:tabLst/>
              <a:defRPr/>
            </a:pPr>
            <a:r>
              <a:rPr lang="en-US" altLang="zh-CN" sz="900" dirty="0">
                <a:latin typeface="微软雅黑" panose="020B0503020204020204" pitchFamily="34" charset="-122"/>
                <a:ea typeface="微软雅黑" panose="020B0503020204020204" pitchFamily="34" charset="-122"/>
                <a:cs typeface="Arial"/>
              </a:rPr>
              <a:t>	</a:t>
            </a:r>
            <a:endParaRPr lang="de-DE" altLang="zh-CN" sz="900" dirty="0">
              <a:latin typeface="微软雅黑" panose="020B0503020204020204" pitchFamily="34" charset="-122"/>
              <a:ea typeface="微软雅黑" panose="020B0503020204020204" pitchFamily="34" charset="-122"/>
              <a:cs typeface="Arial"/>
            </a:endParaRPr>
          </a:p>
          <a:p>
            <a:endParaRPr lang="zh-CN" altLang="en-US" dirty="0"/>
          </a:p>
        </p:txBody>
      </p:sp>
      <p:sp>
        <p:nvSpPr>
          <p:cNvPr id="4" name="灯片编号占位符 3"/>
          <p:cNvSpPr>
            <a:spLocks noGrp="1"/>
          </p:cNvSpPr>
          <p:nvPr>
            <p:ph type="sldNum" sz="quarter" idx="10"/>
          </p:nvPr>
        </p:nvSpPr>
        <p:spPr/>
        <p:txBody>
          <a:bodyPr/>
          <a:lstStyle/>
          <a:p>
            <a:fld id="{CF7E2566-A897-4341-B6B2-E5031A80D511}" type="slidenum">
              <a:rPr lang="de-DE" smtClean="0"/>
              <a:t>27</a:t>
            </a:fld>
            <a:endParaRPr lang="de-DE"/>
          </a:p>
        </p:txBody>
      </p:sp>
    </p:spTree>
    <p:extLst>
      <p:ext uri="{BB962C8B-B14F-4D97-AF65-F5344CB8AC3E}">
        <p14:creationId xmlns:p14="http://schemas.microsoft.com/office/powerpoint/2010/main" val="3413545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US" altLang="zh-CN" sz="900" b="0" i="0" kern="1200" dirty="0">
                <a:solidFill>
                  <a:schemeClr val="tx1"/>
                </a:solidFill>
                <a:effectLst/>
                <a:latin typeface="+mn-lt"/>
                <a:ea typeface="+mn-ea"/>
                <a:cs typeface="+mn-cs"/>
              </a:rPr>
              <a:t>I</a:t>
            </a:r>
            <a:r>
              <a:rPr lang="zh-CN" altLang="en-US" sz="900" b="0" i="0" kern="1200" dirty="0">
                <a:solidFill>
                  <a:schemeClr val="tx1"/>
                </a:solidFill>
                <a:effectLst/>
                <a:latin typeface="+mn-lt"/>
                <a:ea typeface="+mn-ea"/>
                <a:cs typeface="+mn-cs"/>
              </a:rPr>
              <a:t>级产品的耐水色牢度从</a:t>
            </a:r>
            <a:r>
              <a:rPr lang="en-US" altLang="zh-CN" sz="900" b="0" i="0" kern="1200" dirty="0">
                <a:solidFill>
                  <a:schemeClr val="tx1"/>
                </a:solidFill>
                <a:effectLst/>
                <a:latin typeface="+mn-lt"/>
                <a:ea typeface="+mn-ea"/>
                <a:cs typeface="+mn-cs"/>
              </a:rPr>
              <a:t>3</a:t>
            </a:r>
            <a:r>
              <a:rPr lang="zh-CN" altLang="en-US" sz="900" b="0" i="0" kern="1200" dirty="0">
                <a:solidFill>
                  <a:schemeClr val="tx1"/>
                </a:solidFill>
                <a:effectLst/>
                <a:latin typeface="+mn-lt"/>
                <a:ea typeface="+mn-ea"/>
                <a:cs typeface="+mn-cs"/>
              </a:rPr>
              <a:t>级提高到</a:t>
            </a:r>
            <a:r>
              <a:rPr lang="en-US" altLang="zh-CN" sz="900" b="0" i="0" kern="1200" dirty="0">
                <a:solidFill>
                  <a:schemeClr val="tx1"/>
                </a:solidFill>
                <a:effectLst/>
                <a:latin typeface="+mn-lt"/>
                <a:ea typeface="+mn-ea"/>
                <a:cs typeface="+mn-cs"/>
              </a:rPr>
              <a:t>3-4</a:t>
            </a:r>
            <a:r>
              <a:rPr lang="zh-CN" altLang="en-US" sz="900" b="0" i="0" kern="1200" dirty="0">
                <a:solidFill>
                  <a:schemeClr val="tx1"/>
                </a:solidFill>
                <a:effectLst/>
                <a:latin typeface="+mn-lt"/>
                <a:ea typeface="+mn-ea"/>
                <a:cs typeface="+mn-cs"/>
              </a:rPr>
              <a:t>，是为了和中国国家标准</a:t>
            </a:r>
            <a:r>
              <a:rPr lang="en-US" altLang="zh-CN" sz="900" b="0" i="0" kern="1200" dirty="0">
                <a:solidFill>
                  <a:schemeClr val="tx1"/>
                </a:solidFill>
                <a:effectLst/>
                <a:latin typeface="+mn-lt"/>
                <a:ea typeface="+mn-ea"/>
                <a:cs typeface="+mn-cs"/>
              </a:rPr>
              <a:t>GB 18401 </a:t>
            </a:r>
            <a:r>
              <a:rPr lang="zh-CN" altLang="en-US" sz="900" b="0" i="0" kern="1200" dirty="0">
                <a:solidFill>
                  <a:schemeClr val="tx1"/>
                </a:solidFill>
                <a:effectLst/>
                <a:latin typeface="+mn-lt"/>
                <a:ea typeface="+mn-ea"/>
                <a:cs typeface="+mn-cs"/>
              </a:rPr>
              <a:t>（国家纺织产品基本安全技术规范，</a:t>
            </a:r>
            <a:r>
              <a:rPr lang="en-US" altLang="zh-CN" sz="900" b="0" i="0" kern="1200" dirty="0">
                <a:solidFill>
                  <a:schemeClr val="tx1"/>
                </a:solidFill>
                <a:effectLst/>
                <a:latin typeface="+mn-lt"/>
                <a:ea typeface="+mn-ea"/>
                <a:cs typeface="+mn-cs"/>
              </a:rPr>
              <a:t>A</a:t>
            </a:r>
            <a:r>
              <a:rPr lang="zh-CN" altLang="en-US" sz="900" b="0" i="0" kern="1200" dirty="0">
                <a:solidFill>
                  <a:schemeClr val="tx1"/>
                </a:solidFill>
                <a:effectLst/>
                <a:latin typeface="+mn-lt"/>
                <a:ea typeface="+mn-ea"/>
                <a:cs typeface="+mn-cs"/>
              </a:rPr>
              <a:t>类</a:t>
            </a:r>
            <a:r>
              <a:rPr lang="en-US" altLang="zh-CN" sz="900" b="0" i="0" kern="1200" dirty="0">
                <a:solidFill>
                  <a:schemeClr val="tx1"/>
                </a:solidFill>
                <a:effectLst/>
                <a:latin typeface="+mn-lt"/>
                <a:ea typeface="+mn-ea"/>
                <a:cs typeface="+mn-cs"/>
              </a:rPr>
              <a:t>)</a:t>
            </a:r>
            <a:r>
              <a:rPr lang="zh-CN" altLang="en-US" sz="900" kern="1200" dirty="0">
                <a:solidFill>
                  <a:schemeClr val="tx1"/>
                </a:solidFill>
                <a:effectLst/>
                <a:latin typeface="+mn-lt"/>
                <a:ea typeface="+mn-ea"/>
                <a:cs typeface="+mn-cs"/>
              </a:rPr>
              <a:t>接轨。前面已经讲了，</a:t>
            </a:r>
            <a:r>
              <a:rPr lang="en-US" altLang="zh-CN" sz="900" kern="1200" dirty="0">
                <a:solidFill>
                  <a:schemeClr val="tx1"/>
                </a:solidFill>
                <a:effectLst/>
                <a:latin typeface="+mn-lt"/>
                <a:ea typeface="+mn-ea"/>
                <a:cs typeface="+mn-cs"/>
              </a:rPr>
              <a:t>ots100</a:t>
            </a:r>
            <a:r>
              <a:rPr lang="zh-CN" altLang="en-US" sz="900" kern="1200" dirty="0">
                <a:solidFill>
                  <a:schemeClr val="tx1"/>
                </a:solidFill>
                <a:effectLst/>
                <a:latin typeface="+mn-lt"/>
                <a:ea typeface="+mn-ea"/>
                <a:cs typeface="+mn-cs"/>
              </a:rPr>
              <a:t>更新的依据是重要国家和地区的法律法规，咱们中国也是一个重要的国家，并且是一个有分量的大国，</a:t>
            </a:r>
            <a:r>
              <a:rPr lang="en-US" altLang="zh-CN" sz="900" kern="1200" dirty="0">
                <a:solidFill>
                  <a:schemeClr val="tx1"/>
                </a:solidFill>
                <a:effectLst/>
                <a:latin typeface="+mn-lt"/>
                <a:ea typeface="+mn-ea"/>
                <a:cs typeface="+mn-cs"/>
              </a:rPr>
              <a:t>GDP</a:t>
            </a:r>
            <a:r>
              <a:rPr lang="zh-CN" altLang="en-US" sz="900" kern="1200" dirty="0">
                <a:solidFill>
                  <a:schemeClr val="tx1"/>
                </a:solidFill>
                <a:effectLst/>
                <a:latin typeface="+mn-lt"/>
                <a:ea typeface="+mn-ea"/>
                <a:cs typeface="+mn-cs"/>
              </a:rPr>
              <a:t>全球第二，纺织产业规模全球第一，</a:t>
            </a:r>
            <a:r>
              <a:rPr lang="en-US" altLang="zh-CN" sz="900" kern="1200" dirty="0" err="1">
                <a:solidFill>
                  <a:schemeClr val="tx1"/>
                </a:solidFill>
                <a:effectLst/>
                <a:latin typeface="+mn-lt"/>
                <a:ea typeface="+mn-ea"/>
                <a:cs typeface="+mn-cs"/>
              </a:rPr>
              <a:t>oeko-tex</a:t>
            </a:r>
            <a:r>
              <a:rPr lang="zh-CN" altLang="en-US" sz="900" kern="1200" dirty="0">
                <a:solidFill>
                  <a:schemeClr val="tx1"/>
                </a:solidFill>
                <a:effectLst/>
                <a:latin typeface="+mn-lt"/>
                <a:ea typeface="+mn-ea"/>
                <a:cs typeface="+mn-cs"/>
              </a:rPr>
              <a:t>获证工厂数量全球最多，尤其是随着人们生活水平的提高，大家对纺织品的生态环保要求也越来越高。所以，咱们中国的标准今后将会成为</a:t>
            </a:r>
            <a:r>
              <a:rPr lang="en-US" altLang="zh-CN" sz="900" kern="1200" dirty="0">
                <a:solidFill>
                  <a:schemeClr val="tx1"/>
                </a:solidFill>
                <a:effectLst/>
                <a:latin typeface="+mn-lt"/>
                <a:ea typeface="+mn-ea"/>
                <a:cs typeface="+mn-cs"/>
              </a:rPr>
              <a:t>ots100</a:t>
            </a:r>
            <a:r>
              <a:rPr lang="zh-CN" altLang="en-US" sz="900" kern="1200" dirty="0">
                <a:solidFill>
                  <a:schemeClr val="tx1"/>
                </a:solidFill>
                <a:effectLst/>
                <a:latin typeface="+mn-lt"/>
                <a:ea typeface="+mn-ea"/>
                <a:cs typeface="+mn-cs"/>
              </a:rPr>
              <a:t>更新的重要依据之一</a:t>
            </a:r>
            <a:endParaRPr lang="en-US" altLang="zh-CN" sz="900" b="0" i="0" kern="1200" dirty="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endParaRPr lang="zh-CN" altLang="en-US" sz="9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F7E2566-A897-4341-B6B2-E5031A80D511}" type="slidenum">
              <a:rPr lang="de-DE" smtClean="0"/>
              <a:t>28</a:t>
            </a:fld>
            <a:endParaRPr lang="de-DE"/>
          </a:p>
        </p:txBody>
      </p:sp>
    </p:spTree>
    <p:extLst>
      <p:ext uri="{BB962C8B-B14F-4D97-AF65-F5344CB8AC3E}">
        <p14:creationId xmlns:p14="http://schemas.microsoft.com/office/powerpoint/2010/main" val="1346861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r>
              <a:rPr lang="zh-CN" altLang="en-US" sz="900" kern="100" dirty="0">
                <a:latin typeface="微软雅黑" panose="020B0503020204020204" pitchFamily="34" charset="-122"/>
                <a:ea typeface="微软雅黑" panose="020B0503020204020204" pitchFamily="34" charset="-122"/>
                <a:cs typeface="Calibri" panose="020F0502020204030204" pitchFamily="34" charset="0"/>
              </a:rPr>
              <a:t>照着读，</a:t>
            </a:r>
            <a:r>
              <a:rPr lang="zh-CN" altLang="zh-CN" sz="900" kern="100" dirty="0">
                <a:latin typeface="微软雅黑" panose="020B0503020204020204" pitchFamily="34" charset="-122"/>
                <a:ea typeface="微软雅黑" panose="020B0503020204020204" pitchFamily="34" charset="-122"/>
                <a:cs typeface="Calibri" panose="020F0502020204030204" pitchFamily="34" charset="0"/>
              </a:rPr>
              <a:t>与旧版标准相比，这并非限量值的修改，仅仅是为了便于理解进行了标注方式的修改。</a:t>
            </a:r>
            <a:endParaRPr lang="zh-CN" altLang="en-US" dirty="0"/>
          </a:p>
        </p:txBody>
      </p:sp>
      <p:sp>
        <p:nvSpPr>
          <p:cNvPr id="4" name="灯片编号占位符 3"/>
          <p:cNvSpPr>
            <a:spLocks noGrp="1"/>
          </p:cNvSpPr>
          <p:nvPr>
            <p:ph type="sldNum" sz="quarter" idx="10"/>
          </p:nvPr>
        </p:nvSpPr>
        <p:spPr/>
        <p:txBody>
          <a:bodyPr/>
          <a:lstStyle/>
          <a:p>
            <a:fld id="{CF7E2566-A897-4341-B6B2-E5031A80D511}" type="slidenum">
              <a:rPr lang="de-DE" smtClean="0"/>
              <a:t>29</a:t>
            </a:fld>
            <a:endParaRPr lang="de-DE"/>
          </a:p>
        </p:txBody>
      </p:sp>
    </p:spTree>
    <p:extLst>
      <p:ext uri="{BB962C8B-B14F-4D97-AF65-F5344CB8AC3E}">
        <p14:creationId xmlns:p14="http://schemas.microsoft.com/office/powerpoint/2010/main" val="893174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bildplatzhalter 1"/>
          <p:cNvSpPr>
            <a:spLocks noGrp="1" noRot="1" noChangeAspect="1" noTextEdit="1"/>
          </p:cNvSpPr>
          <p:nvPr>
            <p:ph type="sldImg"/>
          </p:nvPr>
        </p:nvSpPr>
        <p:spPr bwMode="auto">
          <a:xfrm>
            <a:off x="1249363" y="1277938"/>
            <a:ext cx="4605337"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44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dirty="0">
              <a:latin typeface="Calibri" charset="0"/>
              <a:cs typeface="Geneva" charset="0"/>
            </a:endParaRPr>
          </a:p>
        </p:txBody>
      </p:sp>
      <p:sp>
        <p:nvSpPr>
          <p:cNvPr id="1044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charset="0"/>
                <a:ea typeface="ＭＳ Ｐゴシック" charset="0"/>
                <a:cs typeface="Geneva" charset="0"/>
              </a:defRPr>
            </a:lvl1pPr>
            <a:lvl2pPr marL="778686" indent="-299495">
              <a:defRPr sz="1300">
                <a:solidFill>
                  <a:schemeClr val="tx1"/>
                </a:solidFill>
                <a:latin typeface="Calibri" charset="0"/>
                <a:ea typeface="Geneva" charset="0"/>
                <a:cs typeface="Geneva" charset="0"/>
              </a:defRPr>
            </a:lvl2pPr>
            <a:lvl3pPr marL="1197978" indent="-239596">
              <a:defRPr sz="1300">
                <a:solidFill>
                  <a:schemeClr val="tx1"/>
                </a:solidFill>
                <a:latin typeface="Calibri" charset="0"/>
                <a:ea typeface="Geneva" charset="0"/>
                <a:cs typeface="Geneva" charset="0"/>
              </a:defRPr>
            </a:lvl3pPr>
            <a:lvl4pPr marL="1677170" indent="-239596">
              <a:defRPr sz="1300">
                <a:solidFill>
                  <a:schemeClr val="tx1"/>
                </a:solidFill>
                <a:latin typeface="Calibri" charset="0"/>
                <a:ea typeface="Geneva" charset="0"/>
                <a:cs typeface="Geneva" charset="0"/>
              </a:defRPr>
            </a:lvl4pPr>
            <a:lvl5pPr marL="2156361" indent="-239596">
              <a:defRPr sz="1300">
                <a:solidFill>
                  <a:schemeClr val="tx1"/>
                </a:solidFill>
                <a:latin typeface="Calibri" charset="0"/>
                <a:ea typeface="Geneva" charset="0"/>
                <a:cs typeface="Geneva" charset="0"/>
              </a:defRPr>
            </a:lvl5pPr>
            <a:lvl6pPr marL="2635552" indent="-239596" eaLnBrk="0" fontAlgn="base" hangingPunct="0">
              <a:spcBef>
                <a:spcPct val="30000"/>
              </a:spcBef>
              <a:spcAft>
                <a:spcPct val="0"/>
              </a:spcAft>
              <a:defRPr sz="1300">
                <a:solidFill>
                  <a:schemeClr val="tx1"/>
                </a:solidFill>
                <a:latin typeface="Calibri" charset="0"/>
                <a:ea typeface="Geneva" charset="0"/>
                <a:cs typeface="Geneva" charset="0"/>
              </a:defRPr>
            </a:lvl6pPr>
            <a:lvl7pPr marL="3114744" indent="-239596" eaLnBrk="0" fontAlgn="base" hangingPunct="0">
              <a:spcBef>
                <a:spcPct val="30000"/>
              </a:spcBef>
              <a:spcAft>
                <a:spcPct val="0"/>
              </a:spcAft>
              <a:defRPr sz="1300">
                <a:solidFill>
                  <a:schemeClr val="tx1"/>
                </a:solidFill>
                <a:latin typeface="Calibri" charset="0"/>
                <a:ea typeface="Geneva" charset="0"/>
                <a:cs typeface="Geneva" charset="0"/>
              </a:defRPr>
            </a:lvl7pPr>
            <a:lvl8pPr marL="3593935" indent="-239596" eaLnBrk="0" fontAlgn="base" hangingPunct="0">
              <a:spcBef>
                <a:spcPct val="30000"/>
              </a:spcBef>
              <a:spcAft>
                <a:spcPct val="0"/>
              </a:spcAft>
              <a:defRPr sz="1300">
                <a:solidFill>
                  <a:schemeClr val="tx1"/>
                </a:solidFill>
                <a:latin typeface="Calibri" charset="0"/>
                <a:ea typeface="Geneva" charset="0"/>
                <a:cs typeface="Geneva" charset="0"/>
              </a:defRPr>
            </a:lvl8pPr>
            <a:lvl9pPr marL="4073126" indent="-239596" eaLnBrk="0" fontAlgn="base" hangingPunct="0">
              <a:spcBef>
                <a:spcPct val="30000"/>
              </a:spcBef>
              <a:spcAft>
                <a:spcPct val="0"/>
              </a:spcAft>
              <a:defRPr sz="1300">
                <a:solidFill>
                  <a:schemeClr val="tx1"/>
                </a:solidFill>
                <a:latin typeface="Calibri" charset="0"/>
                <a:ea typeface="Geneva" charset="0"/>
                <a:cs typeface="Geneva" charset="0"/>
              </a:defRPr>
            </a:lvl9pPr>
          </a:lstStyle>
          <a:p>
            <a:fld id="{36E1AE45-1BF4-7D47-981D-DA51FE732754}" type="slidenum">
              <a:rPr lang="de-DE">
                <a:latin typeface="Arial" charset="0"/>
              </a:rPr>
              <a:pPr/>
              <a:t>31</a:t>
            </a:fld>
            <a:endParaRPr lang="de-DE">
              <a:latin typeface="Arial" charset="0"/>
            </a:endParaRPr>
          </a:p>
        </p:txBody>
      </p:sp>
    </p:spTree>
    <p:extLst>
      <p:ext uri="{BB962C8B-B14F-4D97-AF65-F5344CB8AC3E}">
        <p14:creationId xmlns:p14="http://schemas.microsoft.com/office/powerpoint/2010/main" val="4111241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7E2566-A897-4341-B6B2-E5031A80D511}" type="slidenum">
              <a:rPr lang="de-DE" smtClean="0"/>
              <a:t>32</a:t>
            </a:fld>
            <a:endParaRPr lang="de-DE"/>
          </a:p>
        </p:txBody>
      </p:sp>
    </p:spTree>
    <p:extLst>
      <p:ext uri="{BB962C8B-B14F-4D97-AF65-F5344CB8AC3E}">
        <p14:creationId xmlns:p14="http://schemas.microsoft.com/office/powerpoint/2010/main" val="4218141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9363" y="1277938"/>
            <a:ext cx="4605337" cy="3454400"/>
          </a:xfrm>
        </p:spPr>
      </p:sp>
      <p:sp>
        <p:nvSpPr>
          <p:cNvPr id="3" name="备注占位符 2"/>
          <p:cNvSpPr>
            <a:spLocks noGrp="1"/>
          </p:cNvSpPr>
          <p:nvPr>
            <p:ph type="body" idx="1"/>
          </p:nvPr>
        </p:nvSpPr>
        <p:spPr/>
        <p:txBody>
          <a:bodyPr/>
          <a:lstStyle/>
          <a:p>
            <a:r>
              <a:rPr lang="zh-CN" altLang="zh-CN" sz="900" kern="1200" dirty="0">
                <a:solidFill>
                  <a:schemeClr val="tx1"/>
                </a:solidFill>
                <a:effectLst/>
                <a:latin typeface="+mn-lt"/>
                <a:ea typeface="+mn-ea"/>
                <a:cs typeface="+mn-cs"/>
              </a:rPr>
              <a:t>是</a:t>
            </a:r>
            <a:r>
              <a:rPr lang="en-US" altLang="zh-CN" sz="900" kern="1200" dirty="0">
                <a:solidFill>
                  <a:schemeClr val="tx1"/>
                </a:solidFill>
                <a:effectLst/>
                <a:latin typeface="+mn-lt"/>
                <a:ea typeface="+mn-ea"/>
                <a:cs typeface="+mn-cs"/>
              </a:rPr>
              <a:t>OEKO-TEX®</a:t>
            </a:r>
            <a:r>
              <a:rPr lang="zh-CN" altLang="zh-CN" sz="900" kern="1200" dirty="0">
                <a:solidFill>
                  <a:schemeClr val="tx1"/>
                </a:solidFill>
                <a:effectLst/>
                <a:latin typeface="+mn-lt"/>
                <a:ea typeface="+mn-ea"/>
                <a:cs typeface="+mn-cs"/>
              </a:rPr>
              <a:t>于</a:t>
            </a:r>
            <a:r>
              <a:rPr lang="en-US" altLang="zh-CN" sz="900" kern="1200" dirty="0">
                <a:solidFill>
                  <a:schemeClr val="tx1"/>
                </a:solidFill>
                <a:effectLst/>
                <a:latin typeface="+mn-lt"/>
                <a:ea typeface="+mn-ea"/>
                <a:cs typeface="+mn-cs"/>
              </a:rPr>
              <a:t>2013</a:t>
            </a:r>
            <a:r>
              <a:rPr lang="zh-CN" altLang="zh-CN" sz="900" kern="1200" dirty="0">
                <a:solidFill>
                  <a:schemeClr val="tx1"/>
                </a:solidFill>
                <a:effectLst/>
                <a:latin typeface="+mn-lt"/>
                <a:ea typeface="+mn-ea"/>
                <a:cs typeface="+mn-cs"/>
              </a:rPr>
              <a:t>年</a:t>
            </a:r>
            <a:r>
              <a:rPr lang="en-US" altLang="zh-CN" sz="900" kern="1200" dirty="0">
                <a:solidFill>
                  <a:schemeClr val="tx1"/>
                </a:solidFill>
                <a:effectLst/>
                <a:latin typeface="+mn-lt"/>
                <a:ea typeface="+mn-ea"/>
                <a:cs typeface="+mn-cs"/>
              </a:rPr>
              <a:t>6</a:t>
            </a:r>
            <a:r>
              <a:rPr lang="zh-CN" altLang="zh-CN" sz="900" kern="1200" dirty="0">
                <a:solidFill>
                  <a:schemeClr val="tx1"/>
                </a:solidFill>
                <a:effectLst/>
                <a:latin typeface="+mn-lt"/>
                <a:ea typeface="+mn-ea"/>
                <a:cs typeface="+mn-cs"/>
              </a:rPr>
              <a:t>月正式发布的体系认证，是对</a:t>
            </a:r>
            <a:r>
              <a:rPr lang="en-US" altLang="zh-CN" sz="900" kern="1200" dirty="0">
                <a:solidFill>
                  <a:schemeClr val="tx1"/>
                </a:solidFill>
                <a:effectLst/>
                <a:latin typeface="+mn-lt"/>
                <a:ea typeface="+mn-ea"/>
                <a:cs typeface="+mn-cs"/>
              </a:rPr>
              <a:t>1995</a:t>
            </a:r>
            <a:r>
              <a:rPr lang="zh-CN" altLang="zh-CN" sz="900" kern="1200" dirty="0">
                <a:solidFill>
                  <a:schemeClr val="tx1"/>
                </a:solidFill>
                <a:effectLst/>
                <a:latin typeface="+mn-lt"/>
                <a:ea typeface="+mn-ea"/>
                <a:cs typeface="+mn-cs"/>
              </a:rPr>
              <a:t>年推出的</a:t>
            </a:r>
            <a:r>
              <a:rPr lang="en-US" altLang="zh-CN" sz="900" kern="1200" dirty="0" err="1">
                <a:solidFill>
                  <a:schemeClr val="tx1"/>
                </a:solidFill>
                <a:effectLst/>
                <a:latin typeface="+mn-lt"/>
                <a:ea typeface="+mn-ea"/>
                <a:cs typeface="+mn-cs"/>
              </a:rPr>
              <a:t>Oeko-Tex</a:t>
            </a:r>
            <a:r>
              <a:rPr lang="en-US" altLang="zh-CN" sz="900" kern="1200" dirty="0">
                <a:solidFill>
                  <a:schemeClr val="tx1"/>
                </a:solidFill>
                <a:effectLst/>
                <a:latin typeface="+mn-lt"/>
                <a:ea typeface="+mn-ea"/>
                <a:cs typeface="+mn-cs"/>
              </a:rPr>
              <a:t>® Standard 1000</a:t>
            </a:r>
            <a:r>
              <a:rPr lang="zh-CN" altLang="zh-CN" sz="900" kern="1200" dirty="0">
                <a:solidFill>
                  <a:schemeClr val="tx1"/>
                </a:solidFill>
                <a:effectLst/>
                <a:latin typeface="+mn-lt"/>
                <a:ea typeface="+mn-ea"/>
                <a:cs typeface="+mn-cs"/>
              </a:rPr>
              <a:t>生态友好工厂认证的全新升级。</a:t>
            </a:r>
            <a:r>
              <a:rPr lang="en-US" altLang="zh-CN" sz="900" kern="1200" dirty="0">
                <a:solidFill>
                  <a:schemeClr val="tx1"/>
                </a:solidFill>
                <a:effectLst/>
                <a:latin typeface="+mn-lt"/>
                <a:ea typeface="+mn-ea"/>
                <a:cs typeface="+mn-cs"/>
              </a:rPr>
              <a:t>STeP by OEKO-TEX®</a:t>
            </a:r>
            <a:r>
              <a:rPr lang="zh-CN" altLang="zh-CN" sz="900" kern="1200" dirty="0">
                <a:solidFill>
                  <a:schemeClr val="tx1"/>
                </a:solidFill>
                <a:effectLst/>
                <a:latin typeface="+mn-lt"/>
                <a:ea typeface="+mn-ea"/>
                <a:cs typeface="+mn-cs"/>
              </a:rPr>
              <a:t>是为纺织行业内的品牌、零售企业和制造商提供的一项独立认证体系，可确保其以透明和可靠的方式，向公众传达他们为更可持续的生产条件所做出的努力。该体系将从规定的</a:t>
            </a:r>
            <a:r>
              <a:rPr lang="en-US" altLang="zh-CN" sz="900" kern="1200" dirty="0">
                <a:solidFill>
                  <a:schemeClr val="tx1"/>
                </a:solidFill>
                <a:effectLst/>
                <a:latin typeface="+mn-lt"/>
                <a:ea typeface="+mn-ea"/>
                <a:cs typeface="+mn-cs"/>
              </a:rPr>
              <a:t>6</a:t>
            </a:r>
            <a:r>
              <a:rPr lang="zh-CN" altLang="zh-CN" sz="900" kern="1200" dirty="0">
                <a:solidFill>
                  <a:schemeClr val="tx1"/>
                </a:solidFill>
                <a:effectLst/>
                <a:latin typeface="+mn-lt"/>
                <a:ea typeface="+mn-ea"/>
                <a:cs typeface="+mn-cs"/>
              </a:rPr>
              <a:t>个方面对申请企业进行评估，分别是化学品管理、质量管理、环境保护、环境管理、社会责任、健康和安全。</a:t>
            </a:r>
            <a:endParaRPr lang="zh-CN" altLang="en-US" dirty="0"/>
          </a:p>
        </p:txBody>
      </p:sp>
      <p:sp>
        <p:nvSpPr>
          <p:cNvPr id="4" name="灯片编号占位符 3"/>
          <p:cNvSpPr>
            <a:spLocks noGrp="1"/>
          </p:cNvSpPr>
          <p:nvPr>
            <p:ph type="sldNum" sz="quarter" idx="10"/>
          </p:nvPr>
        </p:nvSpPr>
        <p:spPr/>
        <p:txBody>
          <a:bodyPr/>
          <a:lstStyle/>
          <a:p>
            <a:fld id="{CF7E2566-A897-4341-B6B2-E5031A80D511}" type="slidenum">
              <a:rPr lang="de-DE" smtClean="0"/>
              <a:t>33</a:t>
            </a:fld>
            <a:endParaRPr lang="de-DE"/>
          </a:p>
        </p:txBody>
      </p:sp>
    </p:spTree>
    <p:extLst>
      <p:ext uri="{BB962C8B-B14F-4D97-AF65-F5344CB8AC3E}">
        <p14:creationId xmlns:p14="http://schemas.microsoft.com/office/powerpoint/2010/main" val="319197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600" kern="1200" dirty="0">
              <a:solidFill>
                <a:schemeClr val="tx1"/>
              </a:solidFill>
              <a:effectLst/>
              <a:latin typeface="+mn-lt"/>
              <a:ea typeface="+mn-ea"/>
              <a:cs typeface="+mn-cs"/>
            </a:endParaRPr>
          </a:p>
          <a:p>
            <a:endParaRPr lang="en-US" altLang="zh-CN" sz="1600" kern="1200" dirty="0">
              <a:solidFill>
                <a:schemeClr val="tx1"/>
              </a:solidFill>
              <a:effectLst/>
              <a:latin typeface="+mn-lt"/>
              <a:ea typeface="+mn-ea"/>
              <a:cs typeface="+mn-cs"/>
            </a:endParaRPr>
          </a:p>
          <a:p>
            <a:endParaRPr lang="en-US" altLang="zh-CN" sz="1600" kern="1200" dirty="0">
              <a:solidFill>
                <a:schemeClr val="tx1"/>
              </a:solidFill>
              <a:effectLst/>
              <a:latin typeface="+mn-lt"/>
              <a:ea typeface="+mn-ea"/>
              <a:cs typeface="+mn-cs"/>
            </a:endParaRPr>
          </a:p>
          <a:p>
            <a:endParaRPr lang="en-US" altLang="zh-CN" sz="1600" kern="1200" dirty="0">
              <a:solidFill>
                <a:schemeClr val="tx1"/>
              </a:solidFill>
              <a:effectLst/>
              <a:latin typeface="+mn-lt"/>
              <a:ea typeface="+mn-ea"/>
              <a:cs typeface="+mn-cs"/>
            </a:endParaRPr>
          </a:p>
          <a:p>
            <a:r>
              <a:rPr lang="en-US" altLang="zh-CN" sz="1600" kern="1200" dirty="0">
                <a:solidFill>
                  <a:schemeClr val="tx1"/>
                </a:solidFill>
                <a:effectLst/>
                <a:latin typeface="+mn-lt"/>
                <a:ea typeface="+mn-ea"/>
                <a:cs typeface="+mn-cs"/>
              </a:rPr>
              <a:t>“Registration</a:t>
            </a:r>
            <a:r>
              <a:rPr lang="zh-CN" altLang="zh-CN" sz="1600" kern="1200" dirty="0">
                <a:solidFill>
                  <a:schemeClr val="tx1"/>
                </a:solidFill>
                <a:effectLst/>
                <a:latin typeface="+mn-lt"/>
                <a:ea typeface="+mn-ea"/>
                <a:cs typeface="+mn-cs"/>
              </a:rPr>
              <a:t>，</a:t>
            </a:r>
            <a:r>
              <a:rPr lang="en-US" altLang="zh-CN" sz="1600" kern="1200" dirty="0">
                <a:solidFill>
                  <a:schemeClr val="tx1"/>
                </a:solidFill>
                <a:effectLst/>
                <a:latin typeface="+mn-lt"/>
                <a:ea typeface="+mn-ea"/>
                <a:cs typeface="+mn-cs"/>
              </a:rPr>
              <a:t>Evaluation</a:t>
            </a:r>
            <a:r>
              <a:rPr lang="zh-CN" altLang="zh-CN" sz="1600" kern="1200" dirty="0">
                <a:solidFill>
                  <a:schemeClr val="tx1"/>
                </a:solidFill>
                <a:effectLst/>
                <a:latin typeface="+mn-lt"/>
                <a:ea typeface="+mn-ea"/>
                <a:cs typeface="+mn-cs"/>
              </a:rPr>
              <a:t>，</a:t>
            </a:r>
            <a:r>
              <a:rPr lang="en-US" altLang="zh-CN" sz="1600" kern="1200" dirty="0">
                <a:solidFill>
                  <a:schemeClr val="tx1"/>
                </a:solidFill>
                <a:effectLst/>
                <a:latin typeface="+mn-lt"/>
                <a:ea typeface="+mn-ea"/>
                <a:cs typeface="+mn-cs"/>
              </a:rPr>
              <a:t> Authorization and Restriction of Chemicals</a:t>
            </a:r>
            <a:r>
              <a:rPr lang="zh-CN" altLang="zh-CN" sz="1600" kern="1200" dirty="0">
                <a:solidFill>
                  <a:schemeClr val="tx1"/>
                </a:solidFill>
                <a:effectLst/>
                <a:latin typeface="+mn-lt"/>
                <a:ea typeface="+mn-ea"/>
                <a:cs typeface="+mn-cs"/>
              </a:rPr>
              <a:t>，化学品注册、评估、许可和限制</a:t>
            </a:r>
            <a:r>
              <a:rPr lang="en-US" altLang="zh-CN" sz="1600" kern="1200" dirty="0">
                <a:solidFill>
                  <a:schemeClr val="tx1"/>
                </a:solidFill>
                <a:effectLst/>
                <a:latin typeface="+mn-lt"/>
                <a:ea typeface="+mn-ea"/>
                <a:cs typeface="+mn-cs"/>
              </a:rPr>
              <a:t>”</a:t>
            </a:r>
            <a:r>
              <a:rPr lang="zh-CN" altLang="zh-CN" sz="1600" kern="1200" dirty="0">
                <a:solidFill>
                  <a:schemeClr val="tx1"/>
                </a:solidFill>
                <a:effectLst/>
                <a:latin typeface="+mn-lt"/>
                <a:ea typeface="+mn-ea"/>
                <a:cs typeface="+mn-cs"/>
              </a:rPr>
              <a:t>，是欧盟对进入其市场的所有化学品进行预防性管理的法规</a:t>
            </a:r>
            <a:r>
              <a:rPr lang="zh-CN" altLang="en-US" sz="1600" kern="1200" dirty="0">
                <a:solidFill>
                  <a:schemeClr val="tx1"/>
                </a:solidFill>
                <a:effectLst/>
                <a:latin typeface="+mn-lt"/>
                <a:ea typeface="+mn-ea"/>
                <a:cs typeface="+mn-cs"/>
              </a:rPr>
              <a:t>，当然也就包括纺织品里的化学物质。</a:t>
            </a:r>
            <a:r>
              <a:rPr lang="zh-CN" altLang="zh-CN" sz="1600" kern="1200" dirty="0">
                <a:solidFill>
                  <a:schemeClr val="tx1"/>
                </a:solidFill>
                <a:effectLst/>
                <a:latin typeface="+mn-lt"/>
                <a:ea typeface="+mn-ea"/>
                <a:cs typeface="+mn-cs"/>
              </a:rPr>
              <a:t>己于</a:t>
            </a:r>
            <a:r>
              <a:rPr lang="en-US" altLang="zh-CN" sz="1600" kern="1200" dirty="0">
                <a:solidFill>
                  <a:schemeClr val="tx1"/>
                </a:solidFill>
                <a:effectLst/>
                <a:latin typeface="+mn-lt"/>
                <a:ea typeface="+mn-ea"/>
                <a:cs typeface="+mn-cs"/>
              </a:rPr>
              <a:t>2008</a:t>
            </a:r>
            <a:r>
              <a:rPr lang="zh-CN" altLang="zh-CN" sz="1600" kern="1200" dirty="0">
                <a:solidFill>
                  <a:schemeClr val="tx1"/>
                </a:solidFill>
                <a:effectLst/>
                <a:latin typeface="+mn-lt"/>
                <a:ea typeface="+mn-ea"/>
                <a:cs typeface="+mn-cs"/>
              </a:rPr>
              <a:t>年</a:t>
            </a:r>
            <a:r>
              <a:rPr lang="en-US" altLang="zh-CN" sz="1600" kern="1200" dirty="0">
                <a:solidFill>
                  <a:schemeClr val="tx1"/>
                </a:solidFill>
                <a:effectLst/>
                <a:latin typeface="+mn-lt"/>
                <a:ea typeface="+mn-ea"/>
                <a:cs typeface="+mn-cs"/>
              </a:rPr>
              <a:t>6</a:t>
            </a:r>
            <a:r>
              <a:rPr lang="zh-CN" altLang="zh-CN" sz="1600" kern="1200" dirty="0">
                <a:solidFill>
                  <a:schemeClr val="tx1"/>
                </a:solidFill>
                <a:effectLst/>
                <a:latin typeface="+mn-lt"/>
                <a:ea typeface="+mn-ea"/>
                <a:cs typeface="+mn-cs"/>
              </a:rPr>
              <a:t>月</a:t>
            </a:r>
            <a:r>
              <a:rPr lang="en-US" altLang="zh-CN" sz="1600" kern="1200" dirty="0">
                <a:solidFill>
                  <a:schemeClr val="tx1"/>
                </a:solidFill>
                <a:effectLst/>
                <a:latin typeface="+mn-lt"/>
                <a:ea typeface="+mn-ea"/>
                <a:cs typeface="+mn-cs"/>
              </a:rPr>
              <a:t>1</a:t>
            </a:r>
            <a:r>
              <a:rPr lang="zh-CN" altLang="zh-CN" sz="1600" kern="1200" dirty="0">
                <a:solidFill>
                  <a:schemeClr val="tx1"/>
                </a:solidFill>
                <a:effectLst/>
                <a:latin typeface="+mn-lt"/>
                <a:ea typeface="+mn-ea"/>
                <a:cs typeface="+mn-cs"/>
              </a:rPr>
              <a:t>日正式实施。</a:t>
            </a:r>
            <a:r>
              <a:rPr lang="en-US" altLang="zh-CN" sz="900" b="0" i="0" kern="1200" dirty="0">
                <a:solidFill>
                  <a:schemeClr val="tx1"/>
                </a:solidFill>
                <a:effectLst/>
                <a:latin typeface="+mn-lt"/>
                <a:ea typeface="+mn-ea"/>
                <a:cs typeface="+mn-cs"/>
              </a:rPr>
              <a:t>SVHC</a:t>
            </a:r>
            <a:r>
              <a:rPr lang="zh-CN" altLang="en-US" sz="900" b="0" i="0" kern="1200" dirty="0">
                <a:solidFill>
                  <a:schemeClr val="tx1"/>
                </a:solidFill>
                <a:effectLst/>
                <a:latin typeface="+mn-lt"/>
                <a:ea typeface="+mn-ea"/>
                <a:cs typeface="+mn-cs"/>
              </a:rPr>
              <a:t>（英文全称：</a:t>
            </a:r>
            <a:r>
              <a:rPr lang="en-US" altLang="zh-CN" sz="900" b="0" i="0" kern="1200" dirty="0">
                <a:solidFill>
                  <a:schemeClr val="tx1"/>
                </a:solidFill>
                <a:effectLst/>
                <a:latin typeface="+mn-lt"/>
                <a:ea typeface="+mn-ea"/>
                <a:cs typeface="+mn-cs"/>
              </a:rPr>
              <a:t>Substance of Very High Concern</a:t>
            </a:r>
            <a:r>
              <a:rPr lang="zh-CN" altLang="en-US" sz="900" b="0" i="0" kern="1200" dirty="0">
                <a:solidFill>
                  <a:schemeClr val="tx1"/>
                </a:solidFill>
                <a:effectLst/>
                <a:latin typeface="+mn-lt"/>
                <a:ea typeface="+mn-ea"/>
                <a:cs typeface="+mn-cs"/>
              </a:rPr>
              <a:t>，中文名：高度关注的物质），是指一些对环境、人体毒性较大且风险高的化学物质。</a:t>
            </a:r>
            <a:endParaRPr lang="en-US" altLang="zh-CN" sz="900" b="0" i="0" kern="1200" dirty="0">
              <a:solidFill>
                <a:schemeClr val="tx1"/>
              </a:solidFill>
              <a:effectLst/>
              <a:latin typeface="+mn-lt"/>
              <a:ea typeface="+mn-ea"/>
              <a:cs typeface="+mn-cs"/>
            </a:endParaRPr>
          </a:p>
          <a:p>
            <a:r>
              <a:rPr lang="en-US" altLang="zh-CN" sz="900" b="1" i="0" u="none" strike="noStrike" kern="1200" dirty="0">
                <a:solidFill>
                  <a:schemeClr val="tx1"/>
                </a:solidFill>
                <a:effectLst/>
                <a:latin typeface="+mn-lt"/>
                <a:ea typeface="+mn-ea"/>
                <a:cs typeface="+mn-cs"/>
              </a:rPr>
              <a:t>1. </a:t>
            </a:r>
            <a:r>
              <a:rPr lang="zh-CN" altLang="en-US" sz="900" b="1" i="0" u="none" strike="noStrike" kern="1200" dirty="0">
                <a:solidFill>
                  <a:schemeClr val="tx1"/>
                </a:solidFill>
                <a:effectLst/>
                <a:latin typeface="+mn-lt"/>
                <a:ea typeface="+mn-ea"/>
                <a:cs typeface="+mn-cs"/>
              </a:rPr>
              <a:t>从物质被归入候选清单开始：</a:t>
            </a:r>
            <a:endParaRPr lang="zh-CN" altLang="en-US" sz="900" b="0" i="0" u="none" strike="noStrike" kern="1200" dirty="0">
              <a:solidFill>
                <a:schemeClr val="tx1"/>
              </a:solidFill>
              <a:effectLst/>
              <a:latin typeface="+mn-lt"/>
              <a:ea typeface="+mn-ea"/>
              <a:cs typeface="+mn-cs"/>
            </a:endParaRPr>
          </a:p>
          <a:p>
            <a:r>
              <a:rPr lang="zh-CN" altLang="en-US" sz="900" b="0" i="0" u="none" strike="noStrike" kern="1200" dirty="0">
                <a:solidFill>
                  <a:schemeClr val="tx1"/>
                </a:solidFill>
                <a:effectLst/>
                <a:latin typeface="+mn-lt"/>
                <a:ea typeface="+mn-ea"/>
                <a:cs typeface="+mn-cs"/>
              </a:rPr>
              <a:t>如果物品含有候选清单中的物质，且质量百分浓度大于</a:t>
            </a:r>
            <a:r>
              <a:rPr lang="en-US" altLang="zh-CN" sz="900" b="0" i="0" u="none" strike="noStrike" kern="1200" dirty="0">
                <a:solidFill>
                  <a:schemeClr val="tx1"/>
                </a:solidFill>
                <a:effectLst/>
                <a:latin typeface="+mn-lt"/>
                <a:ea typeface="+mn-ea"/>
                <a:cs typeface="+mn-cs"/>
              </a:rPr>
              <a:t>0.1%</a:t>
            </a:r>
            <a:r>
              <a:rPr lang="zh-CN" altLang="en-US" sz="900" b="0" i="0" u="none" strike="noStrike" kern="1200" dirty="0">
                <a:solidFill>
                  <a:schemeClr val="tx1"/>
                </a:solidFill>
                <a:effectLst/>
                <a:latin typeface="+mn-lt"/>
                <a:ea typeface="+mn-ea"/>
                <a:cs typeface="+mn-cs"/>
              </a:rPr>
              <a:t>，则欧盟范围内此类物品的供应商必须向顾客提供其可获取的充足信息；或者，应消费者要求，在收到要求的</a:t>
            </a:r>
            <a:r>
              <a:rPr lang="en-US" altLang="zh-CN" sz="900" b="0" i="0" u="none" strike="noStrike" kern="1200" dirty="0">
                <a:solidFill>
                  <a:schemeClr val="tx1"/>
                </a:solidFill>
                <a:effectLst/>
                <a:latin typeface="+mn-lt"/>
                <a:ea typeface="+mn-ea"/>
                <a:cs typeface="+mn-cs"/>
              </a:rPr>
              <a:t>45</a:t>
            </a:r>
            <a:r>
              <a:rPr lang="zh-CN" altLang="en-US" sz="900" b="0" i="0" u="none" strike="noStrike" kern="1200" dirty="0">
                <a:solidFill>
                  <a:schemeClr val="tx1"/>
                </a:solidFill>
                <a:effectLst/>
                <a:latin typeface="+mn-lt"/>
                <a:ea typeface="+mn-ea"/>
                <a:cs typeface="+mn-cs"/>
              </a:rPr>
              <a:t>天内向其提供可获取的充足信息。这类信息应保证物品的安全使用，且至少包括物质的名称。</a:t>
            </a:r>
          </a:p>
          <a:p>
            <a:r>
              <a:rPr lang="en-US" altLang="zh-CN" sz="900" b="1" i="0" u="none" strike="noStrike" kern="1200" dirty="0">
                <a:solidFill>
                  <a:schemeClr val="tx1"/>
                </a:solidFill>
                <a:effectLst/>
                <a:latin typeface="+mn-lt"/>
                <a:ea typeface="+mn-ea"/>
                <a:cs typeface="+mn-cs"/>
              </a:rPr>
              <a:t>2. </a:t>
            </a:r>
            <a:r>
              <a:rPr lang="zh-CN" altLang="en-US" sz="900" b="1" i="0" u="none" strike="noStrike" kern="1200" dirty="0">
                <a:solidFill>
                  <a:schemeClr val="tx1"/>
                </a:solidFill>
                <a:effectLst/>
                <a:latin typeface="+mn-lt"/>
                <a:ea typeface="+mn-ea"/>
                <a:cs typeface="+mn-cs"/>
              </a:rPr>
              <a:t>从</a:t>
            </a:r>
            <a:r>
              <a:rPr lang="en-US" altLang="zh-CN" sz="900" b="1" i="0" u="none" strike="noStrike" kern="1200" dirty="0">
                <a:solidFill>
                  <a:schemeClr val="tx1"/>
                </a:solidFill>
                <a:effectLst/>
                <a:latin typeface="+mn-lt"/>
                <a:ea typeface="+mn-ea"/>
                <a:cs typeface="+mn-cs"/>
              </a:rPr>
              <a:t>2011</a:t>
            </a:r>
            <a:r>
              <a:rPr lang="zh-CN" altLang="en-US" sz="900" b="1" i="0" u="none" strike="noStrike" kern="1200" dirty="0">
                <a:solidFill>
                  <a:schemeClr val="tx1"/>
                </a:solidFill>
                <a:effectLst/>
                <a:latin typeface="+mn-lt"/>
                <a:ea typeface="+mn-ea"/>
                <a:cs typeface="+mn-cs"/>
              </a:rPr>
              <a:t>年开始：</a:t>
            </a:r>
            <a:endParaRPr lang="zh-CN" altLang="en-US" sz="900" b="0" i="0" u="none" strike="noStrike" kern="1200" dirty="0">
              <a:solidFill>
                <a:schemeClr val="tx1"/>
              </a:solidFill>
              <a:effectLst/>
              <a:latin typeface="+mn-lt"/>
              <a:ea typeface="+mn-ea"/>
              <a:cs typeface="+mn-cs"/>
            </a:endParaRPr>
          </a:p>
          <a:p>
            <a:r>
              <a:rPr lang="zh-CN" altLang="en-US" sz="900" b="0" i="0" u="none" strike="noStrike" kern="1200" dirty="0">
                <a:solidFill>
                  <a:schemeClr val="tx1"/>
                </a:solidFill>
                <a:effectLst/>
                <a:latin typeface="+mn-lt"/>
                <a:ea typeface="+mn-ea"/>
                <a:cs typeface="+mn-cs"/>
              </a:rPr>
              <a:t>如果物品含有候选清单中的物质，且该物质质量百分浓度大于</a:t>
            </a:r>
            <a:r>
              <a:rPr lang="en-US" altLang="zh-CN" sz="900" b="0" i="0" u="none" strike="noStrike" kern="1200" dirty="0">
                <a:solidFill>
                  <a:schemeClr val="tx1"/>
                </a:solidFill>
                <a:effectLst/>
                <a:latin typeface="+mn-lt"/>
                <a:ea typeface="+mn-ea"/>
                <a:cs typeface="+mn-cs"/>
              </a:rPr>
              <a:t>0.1%</a:t>
            </a:r>
            <a:r>
              <a:rPr lang="zh-CN" altLang="en-US" sz="900" b="0" i="0" u="none" strike="noStrike" kern="1200" dirty="0">
                <a:solidFill>
                  <a:schemeClr val="tx1"/>
                </a:solidFill>
                <a:effectLst/>
                <a:latin typeface="+mn-lt"/>
                <a:ea typeface="+mn-ea"/>
                <a:cs typeface="+mn-cs"/>
              </a:rPr>
              <a:t>，并且在物品中的总含量超过</a:t>
            </a:r>
            <a:r>
              <a:rPr lang="en-US" altLang="zh-CN" sz="900" b="0" i="0" u="none" strike="noStrike" kern="1200" dirty="0">
                <a:solidFill>
                  <a:schemeClr val="tx1"/>
                </a:solidFill>
                <a:effectLst/>
                <a:latin typeface="+mn-lt"/>
                <a:ea typeface="+mn-ea"/>
                <a:cs typeface="+mn-cs"/>
              </a:rPr>
              <a:t>1</a:t>
            </a:r>
            <a:r>
              <a:rPr lang="zh-CN" altLang="en-US" sz="900" b="0" i="0" u="none" strike="noStrike" kern="1200" dirty="0">
                <a:solidFill>
                  <a:schemeClr val="tx1"/>
                </a:solidFill>
                <a:effectLst/>
                <a:latin typeface="+mn-lt"/>
                <a:ea typeface="+mn-ea"/>
                <a:cs typeface="+mn-cs"/>
              </a:rPr>
              <a:t>吨</a:t>
            </a:r>
            <a:r>
              <a:rPr lang="en-US" altLang="zh-CN" sz="900" b="0" i="0" u="none" strike="noStrike" kern="1200" dirty="0">
                <a:solidFill>
                  <a:schemeClr val="tx1"/>
                </a:solidFill>
                <a:effectLst/>
                <a:latin typeface="+mn-lt"/>
                <a:ea typeface="+mn-ea"/>
                <a:cs typeface="+mn-cs"/>
              </a:rPr>
              <a:t>/</a:t>
            </a:r>
            <a:r>
              <a:rPr lang="zh-CN" altLang="en-US" sz="900" b="0" i="0" u="none" strike="noStrike" kern="1200" dirty="0">
                <a:solidFill>
                  <a:schemeClr val="tx1"/>
                </a:solidFill>
                <a:effectLst/>
                <a:latin typeface="+mn-lt"/>
                <a:ea typeface="+mn-ea"/>
                <a:cs typeface="+mn-cs"/>
              </a:rPr>
              <a:t>年</a:t>
            </a:r>
            <a:r>
              <a:rPr lang="en-US" altLang="zh-CN" sz="900" b="0" i="0" u="none" strike="noStrike" kern="1200" dirty="0">
                <a:solidFill>
                  <a:schemeClr val="tx1"/>
                </a:solidFill>
                <a:effectLst/>
                <a:latin typeface="+mn-lt"/>
                <a:ea typeface="+mn-ea"/>
                <a:cs typeface="+mn-cs"/>
              </a:rPr>
              <a:t>/</a:t>
            </a:r>
            <a:r>
              <a:rPr lang="zh-CN" altLang="en-US" sz="900" b="0" i="0" u="none" strike="noStrike" kern="1200" dirty="0">
                <a:solidFill>
                  <a:schemeClr val="tx1"/>
                </a:solidFill>
                <a:effectLst/>
                <a:latin typeface="+mn-lt"/>
                <a:ea typeface="+mn-ea"/>
                <a:cs typeface="+mn-cs"/>
              </a:rPr>
              <a:t>公司，则欧盟范围内此类物品的制造商或进口商必须向</a:t>
            </a:r>
            <a:r>
              <a:rPr lang="en-US" altLang="zh-CN" sz="900" b="0" i="0" u="none" strike="noStrike" kern="1200" dirty="0">
                <a:solidFill>
                  <a:schemeClr val="tx1"/>
                </a:solidFill>
                <a:effectLst/>
                <a:latin typeface="+mn-lt"/>
                <a:ea typeface="+mn-ea"/>
                <a:cs typeface="+mn-cs"/>
              </a:rPr>
              <a:t>ECHA</a:t>
            </a:r>
            <a:r>
              <a:rPr lang="zh-CN" altLang="en-US" sz="900" b="0" i="0" u="none" strike="noStrike" kern="1200" dirty="0">
                <a:solidFill>
                  <a:schemeClr val="tx1"/>
                </a:solidFill>
                <a:effectLst/>
                <a:latin typeface="+mn-lt"/>
                <a:ea typeface="+mn-ea"/>
                <a:cs typeface="+mn-cs"/>
              </a:rPr>
              <a:t>进行通报。</a:t>
            </a:r>
          </a:p>
          <a:p>
            <a:endParaRPr lang="en-US" altLang="zh-CN" sz="900" b="0" i="0" kern="1200" dirty="0">
              <a:solidFill>
                <a:schemeClr val="tx1"/>
              </a:solidFill>
              <a:effectLst/>
              <a:latin typeface="+mn-lt"/>
              <a:ea typeface="+mn-ea"/>
              <a:cs typeface="+mn-cs"/>
            </a:endParaRPr>
          </a:p>
          <a:p>
            <a:endParaRPr lang="en-US" altLang="zh-CN" sz="900" b="0" i="0" kern="1200" dirty="0">
              <a:solidFill>
                <a:schemeClr val="tx1"/>
              </a:solidFill>
              <a:effectLst/>
              <a:latin typeface="+mn-lt"/>
              <a:ea typeface="+mn-ea"/>
              <a:cs typeface="+mn-cs"/>
            </a:endParaRPr>
          </a:p>
          <a:p>
            <a:r>
              <a:rPr lang="en-US" altLang="zh-CN" sz="1600" dirty="0"/>
              <a:t>CPSIA</a:t>
            </a:r>
            <a:r>
              <a:rPr lang="zh-CN" altLang="en-US" sz="900" b="0" i="0" u="none" strike="noStrike" kern="1200" dirty="0">
                <a:solidFill>
                  <a:schemeClr val="tx1"/>
                </a:solidFill>
                <a:effectLst/>
                <a:latin typeface="+mn-lt"/>
                <a:ea typeface="+mn-ea"/>
                <a:cs typeface="+mn-cs"/>
              </a:rPr>
              <a:t>美国消费品安全改进法案</a:t>
            </a:r>
            <a:r>
              <a:rPr lang="en-US" altLang="zh-CN" sz="900" b="0" i="0" u="none" strike="noStrike" kern="1200" dirty="0">
                <a:solidFill>
                  <a:schemeClr val="tx1"/>
                </a:solidFill>
                <a:effectLst/>
                <a:latin typeface="+mn-lt"/>
                <a:ea typeface="+mn-ea"/>
                <a:cs typeface="+mn-cs"/>
              </a:rPr>
              <a:t>,</a:t>
            </a:r>
            <a:r>
              <a:rPr lang="zh-CN" altLang="en-US" sz="900" b="0" i="0" u="none" strike="noStrike" kern="1200" dirty="0">
                <a:solidFill>
                  <a:schemeClr val="tx1"/>
                </a:solidFill>
                <a:effectLst/>
                <a:latin typeface="+mn-lt"/>
                <a:ea typeface="+mn-ea"/>
                <a:cs typeface="+mn-cs"/>
              </a:rPr>
              <a:t>两项重金属铅和邻苯二甲酸盐</a:t>
            </a:r>
            <a:endParaRPr lang="zh-CN" altLang="en-US" sz="1600" dirty="0"/>
          </a:p>
        </p:txBody>
      </p:sp>
      <p:sp>
        <p:nvSpPr>
          <p:cNvPr id="4" name="灯片编号占位符 3"/>
          <p:cNvSpPr>
            <a:spLocks noGrp="1"/>
          </p:cNvSpPr>
          <p:nvPr>
            <p:ph type="sldNum" sz="quarter" idx="10"/>
          </p:nvPr>
        </p:nvSpPr>
        <p:spPr/>
        <p:txBody>
          <a:bodyPr/>
          <a:lstStyle/>
          <a:p>
            <a:fld id="{CF7E2566-A897-4341-B6B2-E5031A80D511}" type="slidenum">
              <a:rPr lang="de-DE" smtClean="0"/>
              <a:t>3</a:t>
            </a:fld>
            <a:endParaRPr lang="de-DE"/>
          </a:p>
        </p:txBody>
      </p:sp>
    </p:spTree>
    <p:extLst>
      <p:ext uri="{BB962C8B-B14F-4D97-AF65-F5344CB8AC3E}">
        <p14:creationId xmlns:p14="http://schemas.microsoft.com/office/powerpoint/2010/main" val="1342152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有动画，两个页面。</a:t>
            </a:r>
            <a:endParaRPr lang="en-US" altLang="zh-CN" dirty="0"/>
          </a:p>
          <a:p>
            <a:r>
              <a:rPr lang="zh-CN" altLang="en-US" dirty="0"/>
              <a:t>当你需要</a:t>
            </a:r>
            <a:r>
              <a:rPr lang="en-US" altLang="zh-CN" dirty="0"/>
              <a:t>OEKO-TEX</a:t>
            </a:r>
            <a:r>
              <a:rPr lang="zh-CN" altLang="en-US" dirty="0"/>
              <a:t>作为你的支持工具和外部专家时，如何找到</a:t>
            </a:r>
            <a:r>
              <a:rPr lang="en-US" altLang="zh-CN" dirty="0"/>
              <a:t>OEKO-TEX</a:t>
            </a:r>
            <a:r>
              <a:rPr lang="zh-CN" altLang="en-US" dirty="0"/>
              <a:t>？</a:t>
            </a:r>
            <a:endParaRPr lang="en-US" altLang="zh-CN" dirty="0"/>
          </a:p>
          <a:p>
            <a:pPr marL="0" marR="0" lvl="0" indent="0" algn="l" defTabSz="685983" rtl="0" eaLnBrk="1" fontAlgn="auto" latinLnBrk="0" hangingPunct="1">
              <a:lnSpc>
                <a:spcPct val="100000"/>
              </a:lnSpc>
              <a:spcBef>
                <a:spcPts val="0"/>
              </a:spcBef>
              <a:spcAft>
                <a:spcPts val="0"/>
              </a:spcAft>
              <a:buClrTx/>
              <a:buSzTx/>
              <a:buFontTx/>
              <a:buNone/>
              <a:tabLst/>
              <a:defRPr/>
            </a:pPr>
            <a:r>
              <a:rPr lang="en-US" dirty="0"/>
              <a:t>TESTEX</a:t>
            </a:r>
            <a:r>
              <a:rPr lang="zh-CN" altLang="en-US" dirty="0"/>
              <a:t>是</a:t>
            </a:r>
            <a:r>
              <a:rPr lang="en-US" dirty="0"/>
              <a:t>OEKO-TEX</a:t>
            </a:r>
            <a:r>
              <a:rPr lang="zh-CN" altLang="en-US" dirty="0"/>
              <a:t>在中国的官方代表机构，成立于</a:t>
            </a:r>
            <a:r>
              <a:rPr lang="en-US" altLang="zh-CN" dirty="0"/>
              <a:t>1846</a:t>
            </a:r>
            <a:r>
              <a:rPr lang="zh-CN" altLang="en-US" dirty="0"/>
              <a:t>，介绍其他业务。</a:t>
            </a:r>
            <a:endParaRPr lang="en-US" altLang="zh-CN" dirty="0"/>
          </a:p>
          <a:p>
            <a:pPr marL="0" marR="0" lvl="0" indent="0" algn="l" defTabSz="685983" rtl="0" eaLnBrk="1" fontAlgn="auto" latinLnBrk="0" hangingPunct="1">
              <a:lnSpc>
                <a:spcPct val="100000"/>
              </a:lnSpc>
              <a:spcBef>
                <a:spcPts val="0"/>
              </a:spcBef>
              <a:spcAft>
                <a:spcPts val="0"/>
              </a:spcAft>
              <a:buClrTx/>
              <a:buSzTx/>
              <a:buFontTx/>
              <a:buNone/>
              <a:tabLst/>
              <a:defRPr/>
            </a:pPr>
            <a:r>
              <a:rPr lang="zh-CN" altLang="en-US" noProof="0" dirty="0"/>
              <a:t>全球有效证书</a:t>
            </a:r>
            <a:r>
              <a:rPr lang="en-US" altLang="zh-CN" noProof="0" dirty="0"/>
              <a:t>16000</a:t>
            </a:r>
            <a:r>
              <a:rPr lang="zh-CN" altLang="en-US" noProof="0" dirty="0"/>
              <a:t>张，如何查找到你需要的产品和供应商？引出采购渠道。</a:t>
            </a:r>
            <a:endParaRPr lang="en-GB" altLang="zh-CN" noProof="0" dirty="0"/>
          </a:p>
        </p:txBody>
      </p:sp>
      <p:sp>
        <p:nvSpPr>
          <p:cNvPr id="4" name="Slide Number Placeholder 3"/>
          <p:cNvSpPr>
            <a:spLocks noGrp="1"/>
          </p:cNvSpPr>
          <p:nvPr>
            <p:ph type="sldNum" sz="quarter" idx="10"/>
          </p:nvPr>
        </p:nvSpPr>
        <p:spPr/>
        <p:txBody>
          <a:bodyPr/>
          <a:lstStyle/>
          <a:p>
            <a:fld id="{CF7E2566-A897-4341-B6B2-E5031A80D511}" type="slidenum">
              <a:rPr lang="de-DE" smtClean="0"/>
              <a:t>35</a:t>
            </a:fld>
            <a:endParaRPr lang="de-DE"/>
          </a:p>
        </p:txBody>
      </p:sp>
    </p:spTree>
    <p:extLst>
      <p:ext uri="{BB962C8B-B14F-4D97-AF65-F5344CB8AC3E}">
        <p14:creationId xmlns:p14="http://schemas.microsoft.com/office/powerpoint/2010/main" val="4184444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关注微信公众号，将发布最新认证讯息，以及我们的各项活动，如研讨会、展会等。</a:t>
            </a:r>
            <a:endParaRPr lang="en-US" altLang="zh-CN" dirty="0"/>
          </a:p>
        </p:txBody>
      </p:sp>
      <p:sp>
        <p:nvSpPr>
          <p:cNvPr id="4" name="灯片编号占位符 3"/>
          <p:cNvSpPr>
            <a:spLocks noGrp="1"/>
          </p:cNvSpPr>
          <p:nvPr>
            <p:ph type="sldNum" sz="quarter" idx="10"/>
          </p:nvPr>
        </p:nvSpPr>
        <p:spPr/>
        <p:txBody>
          <a:bodyPr/>
          <a:lstStyle/>
          <a:p>
            <a:fld id="{CF7E2566-A897-4341-B6B2-E5031A80D511}" type="slidenum">
              <a:rPr lang="de-DE" smtClean="0"/>
              <a:t>36</a:t>
            </a:fld>
            <a:endParaRPr lang="de-DE"/>
          </a:p>
        </p:txBody>
      </p:sp>
    </p:spTree>
    <p:extLst>
      <p:ext uri="{BB962C8B-B14F-4D97-AF65-F5344CB8AC3E}">
        <p14:creationId xmlns:p14="http://schemas.microsoft.com/office/powerpoint/2010/main" val="305170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不要解释</a:t>
            </a:r>
          </a:p>
        </p:txBody>
      </p:sp>
      <p:sp>
        <p:nvSpPr>
          <p:cNvPr id="4" name="灯片编号占位符 3"/>
          <p:cNvSpPr>
            <a:spLocks noGrp="1"/>
          </p:cNvSpPr>
          <p:nvPr>
            <p:ph type="sldNum" sz="quarter" idx="10"/>
          </p:nvPr>
        </p:nvSpPr>
        <p:spPr/>
        <p:txBody>
          <a:bodyPr/>
          <a:lstStyle/>
          <a:p>
            <a:fld id="{CF7E2566-A897-4341-B6B2-E5031A80D511}" type="slidenum">
              <a:rPr lang="de-DE" smtClean="0"/>
              <a:t>4</a:t>
            </a:fld>
            <a:endParaRPr lang="de-DE"/>
          </a:p>
        </p:txBody>
      </p:sp>
    </p:spTree>
    <p:extLst>
      <p:ext uri="{BB962C8B-B14F-4D97-AF65-F5344CB8AC3E}">
        <p14:creationId xmlns:p14="http://schemas.microsoft.com/office/powerpoint/2010/main" val="321225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461315">
              <a:defRPr/>
            </a:pPr>
            <a:r>
              <a:rPr lang="zh-CN" altLang="en-US" dirty="0">
                <a:solidFill>
                  <a:srgbClr val="FF0000"/>
                </a:solidFill>
              </a:rPr>
              <a:t>目前全球有</a:t>
            </a:r>
            <a:r>
              <a:rPr lang="en-US" altLang="zh-CN" dirty="0">
                <a:solidFill>
                  <a:srgbClr val="FF0000"/>
                </a:solidFill>
              </a:rPr>
              <a:t>18</a:t>
            </a:r>
            <a:r>
              <a:rPr lang="zh-CN" altLang="en-US" dirty="0">
                <a:solidFill>
                  <a:srgbClr val="FF0000"/>
                </a:solidFill>
              </a:rPr>
              <a:t>家成员机构，</a:t>
            </a:r>
            <a:r>
              <a:rPr lang="en-US" altLang="zh-CN" dirty="0">
                <a:solidFill>
                  <a:srgbClr val="FF0000"/>
                </a:solidFill>
              </a:rPr>
              <a:t>17</a:t>
            </a:r>
            <a:r>
              <a:rPr lang="zh-CN" altLang="en-US" dirty="0">
                <a:solidFill>
                  <a:srgbClr val="FF0000"/>
                </a:solidFill>
              </a:rPr>
              <a:t>家在欧洲，一家在日本</a:t>
            </a:r>
            <a:endParaRPr lang="en-US" altLang="zh-CN" dirty="0">
              <a:solidFill>
                <a:srgbClr val="FF0000"/>
              </a:solidFill>
            </a:endParaRPr>
          </a:p>
        </p:txBody>
      </p:sp>
      <p:sp>
        <p:nvSpPr>
          <p:cNvPr id="4" name="灯片编号占位符 3"/>
          <p:cNvSpPr>
            <a:spLocks noGrp="1"/>
          </p:cNvSpPr>
          <p:nvPr>
            <p:ph type="sldNum" sz="quarter" idx="10"/>
          </p:nvPr>
        </p:nvSpPr>
        <p:spPr/>
        <p:txBody>
          <a:bodyPr/>
          <a:lstStyle/>
          <a:p>
            <a:pPr>
              <a:defRPr/>
            </a:pPr>
            <a:fld id="{8EDD32B0-8D31-473E-9462-CA97B24DDB47}" type="slidenum">
              <a:rPr lang="de-DE" smtClean="0"/>
              <a:pPr>
                <a:defRPr/>
              </a:pPr>
              <a:t>6</a:t>
            </a:fld>
            <a:endParaRPr lang="de-DE" dirty="0"/>
          </a:p>
        </p:txBody>
      </p:sp>
    </p:spTree>
    <p:extLst>
      <p:ext uri="{BB962C8B-B14F-4D97-AF65-F5344CB8AC3E}">
        <p14:creationId xmlns:p14="http://schemas.microsoft.com/office/powerpoint/2010/main" val="394562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1992</a:t>
            </a:r>
            <a:r>
              <a:rPr lang="zh-CN" altLang="en-US" dirty="0"/>
              <a:t>年：成立于</a:t>
            </a:r>
            <a:r>
              <a:rPr lang="en-US" altLang="zh-CN" dirty="0"/>
              <a:t>1992</a:t>
            </a:r>
            <a:r>
              <a:rPr lang="zh-CN" altLang="en-US" dirty="0"/>
              <a:t>年，并推出</a:t>
            </a:r>
            <a:r>
              <a:rPr lang="en-US" altLang="zh-CN" dirty="0"/>
              <a:t>ots100</a:t>
            </a:r>
            <a:r>
              <a:rPr lang="zh-CN" altLang="en-US" dirty="0"/>
              <a:t>标准。</a:t>
            </a:r>
            <a:endParaRPr lang="en-US" altLang="zh-CN" dirty="0"/>
          </a:p>
          <a:p>
            <a:r>
              <a:rPr lang="en-GB" dirty="0"/>
              <a:t>1994</a:t>
            </a:r>
            <a:r>
              <a:rPr lang="zh-CN" altLang="en-US" dirty="0"/>
              <a:t>年：首次公开亮相于德国法兰克福家纺展</a:t>
            </a:r>
            <a:endParaRPr lang="en-GB" dirty="0"/>
          </a:p>
          <a:p>
            <a:r>
              <a:rPr lang="en-GB" dirty="0"/>
              <a:t>1997</a:t>
            </a:r>
            <a:r>
              <a:rPr lang="zh-CN" altLang="en-US" dirty="0"/>
              <a:t>年：签发第一张</a:t>
            </a:r>
            <a:r>
              <a:rPr lang="en-US" altLang="zh-CN" dirty="0"/>
              <a:t>OEKO-TEX Standard 1000</a:t>
            </a:r>
            <a:r>
              <a:rPr lang="zh-CN" altLang="en-US" dirty="0"/>
              <a:t>证书（</a:t>
            </a:r>
            <a:r>
              <a:rPr lang="en-US" altLang="zh-CN" dirty="0" err="1"/>
              <a:t>STeP</a:t>
            </a:r>
            <a:r>
              <a:rPr lang="zh-CN" altLang="en-US" dirty="0"/>
              <a:t>前身），标志着</a:t>
            </a:r>
            <a:r>
              <a:rPr lang="en-US" altLang="zh-CN" dirty="0"/>
              <a:t>OEKO-TEX</a:t>
            </a:r>
            <a:r>
              <a:rPr lang="zh-CN" altLang="en-US" dirty="0"/>
              <a:t>开始关注纺织生产对环境的影响。</a:t>
            </a:r>
            <a:endParaRPr lang="en-US" altLang="zh-CN" dirty="0"/>
          </a:p>
          <a:p>
            <a:r>
              <a:rPr lang="en-GB" dirty="0"/>
              <a:t>2005</a:t>
            </a:r>
            <a:r>
              <a:rPr lang="zh-CN" altLang="en-US" dirty="0"/>
              <a:t>年：</a:t>
            </a:r>
            <a:r>
              <a:rPr lang="en-US" altLang="zh-CN" dirty="0"/>
              <a:t>OEKO-TEX</a:t>
            </a:r>
            <a:r>
              <a:rPr lang="zh-CN" altLang="en-US" dirty="0"/>
              <a:t>开始把</a:t>
            </a:r>
            <a:r>
              <a:rPr lang="en-US" altLang="zh-CN" dirty="0"/>
              <a:t>100 Label</a:t>
            </a:r>
            <a:r>
              <a:rPr lang="zh-CN" altLang="en-US" dirty="0"/>
              <a:t>标识制作成的热气球进行推广活动</a:t>
            </a:r>
            <a:endParaRPr lang="en-US" altLang="zh-CN" dirty="0"/>
          </a:p>
          <a:p>
            <a:r>
              <a:rPr lang="en-GB" dirty="0"/>
              <a:t>2009</a:t>
            </a:r>
            <a:r>
              <a:rPr lang="zh-CN" altLang="en-US" dirty="0"/>
              <a:t>年开始：每年颁发的证书超过</a:t>
            </a:r>
            <a:r>
              <a:rPr lang="en-US" altLang="zh-CN" dirty="0"/>
              <a:t>1</a:t>
            </a:r>
            <a:r>
              <a:rPr lang="zh-CN" altLang="en-US" dirty="0"/>
              <a:t>万张。</a:t>
            </a:r>
            <a:endParaRPr lang="en-US" altLang="zh-CN" dirty="0"/>
          </a:p>
          <a:p>
            <a:r>
              <a:rPr lang="zh-CN" altLang="en-US" dirty="0"/>
              <a:t>目前每年签发的有效证书超过</a:t>
            </a:r>
            <a:r>
              <a:rPr lang="en-US" altLang="zh-CN" dirty="0"/>
              <a:t>16000</a:t>
            </a:r>
            <a:r>
              <a:rPr lang="zh-CN" altLang="en-US" dirty="0"/>
              <a:t>张。</a:t>
            </a:r>
            <a:endParaRPr lang="en-US" altLang="zh-CN" dirty="0"/>
          </a:p>
        </p:txBody>
      </p:sp>
      <p:sp>
        <p:nvSpPr>
          <p:cNvPr id="4" name="Slide Number Placeholder 3"/>
          <p:cNvSpPr>
            <a:spLocks noGrp="1"/>
          </p:cNvSpPr>
          <p:nvPr>
            <p:ph type="sldNum" sz="quarter" idx="10"/>
          </p:nvPr>
        </p:nvSpPr>
        <p:spPr/>
        <p:txBody>
          <a:bodyPr/>
          <a:lstStyle/>
          <a:p>
            <a:fld id="{CF7E2566-A897-4341-B6B2-E5031A80D511}" type="slidenum">
              <a:rPr lang="de-DE" smtClean="0"/>
              <a:t>7</a:t>
            </a:fld>
            <a:endParaRPr lang="de-DE"/>
          </a:p>
        </p:txBody>
      </p:sp>
    </p:spTree>
    <p:extLst>
      <p:ext uri="{BB962C8B-B14F-4D97-AF65-F5344CB8AC3E}">
        <p14:creationId xmlns:p14="http://schemas.microsoft.com/office/powerpoint/2010/main" val="1446213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900" b="0" i="0" kern="1200" dirty="0" err="1">
                <a:solidFill>
                  <a:schemeClr val="tx1"/>
                </a:solidFill>
                <a:effectLst/>
                <a:latin typeface="+mn-lt"/>
                <a:ea typeface="+mn-ea"/>
                <a:cs typeface="+mn-cs"/>
              </a:rPr>
              <a:t>Oeko-tex</a:t>
            </a:r>
            <a:r>
              <a:rPr lang="zh-CN" altLang="en-US" sz="900" b="0" i="0" kern="1200" dirty="0">
                <a:solidFill>
                  <a:schemeClr val="tx1"/>
                </a:solidFill>
                <a:effectLst/>
                <a:latin typeface="+mn-lt"/>
                <a:ea typeface="+mn-ea"/>
                <a:cs typeface="+mn-cs"/>
              </a:rPr>
              <a:t>从</a:t>
            </a:r>
            <a:r>
              <a:rPr lang="en-US" altLang="zh-CN" sz="900" b="0" i="0" kern="1200" dirty="0">
                <a:solidFill>
                  <a:schemeClr val="tx1"/>
                </a:solidFill>
                <a:effectLst/>
                <a:latin typeface="+mn-lt"/>
                <a:ea typeface="+mn-ea"/>
                <a:cs typeface="+mn-cs"/>
              </a:rPr>
              <a:t>1992</a:t>
            </a:r>
            <a:r>
              <a:rPr lang="zh-CN" altLang="en-US" sz="900" b="0" i="0" kern="1200" dirty="0">
                <a:solidFill>
                  <a:schemeClr val="tx1"/>
                </a:solidFill>
                <a:effectLst/>
                <a:latin typeface="+mn-lt"/>
                <a:ea typeface="+mn-ea"/>
                <a:cs typeface="+mn-cs"/>
              </a:rPr>
              <a:t>年成立之初只有一个</a:t>
            </a:r>
            <a:r>
              <a:rPr lang="en-US" altLang="zh-CN" sz="900" b="0" i="0" kern="1200" dirty="0">
                <a:solidFill>
                  <a:schemeClr val="tx1"/>
                </a:solidFill>
                <a:effectLst/>
                <a:latin typeface="+mn-lt"/>
                <a:ea typeface="+mn-ea"/>
                <a:cs typeface="+mn-cs"/>
              </a:rPr>
              <a:t>ots100</a:t>
            </a:r>
            <a:r>
              <a:rPr lang="zh-CN" altLang="en-US" sz="900" b="0" i="0" kern="1200" dirty="0">
                <a:solidFill>
                  <a:schemeClr val="tx1"/>
                </a:solidFill>
                <a:effectLst/>
                <a:latin typeface="+mn-lt"/>
                <a:ea typeface="+mn-ea"/>
                <a:cs typeface="+mn-cs"/>
              </a:rPr>
              <a:t>认证，发展到今天已经形成了一个认证体系，这个体系内，除了</a:t>
            </a:r>
            <a:r>
              <a:rPr lang="en-US" altLang="zh-CN" sz="900" b="0" i="0" kern="1200" dirty="0">
                <a:solidFill>
                  <a:schemeClr val="tx1"/>
                </a:solidFill>
                <a:effectLst/>
                <a:latin typeface="+mn-lt"/>
                <a:ea typeface="+mn-ea"/>
                <a:cs typeface="+mn-cs"/>
              </a:rPr>
              <a:t>ots100</a:t>
            </a:r>
            <a:r>
              <a:rPr lang="zh-CN" altLang="en-US" sz="900" b="0" i="0" kern="1200" dirty="0">
                <a:solidFill>
                  <a:schemeClr val="tx1"/>
                </a:solidFill>
                <a:effectLst/>
                <a:latin typeface="+mn-lt"/>
                <a:ea typeface="+mn-ea"/>
                <a:cs typeface="+mn-cs"/>
              </a:rPr>
              <a:t>之外，还包括其它内容。。。分别简单介绍。。。</a:t>
            </a:r>
            <a:endParaRPr lang="en-US" altLang="zh-CN" sz="900" b="0" i="0" kern="1200" dirty="0">
              <a:solidFill>
                <a:schemeClr val="tx1"/>
              </a:solidFill>
              <a:effectLst/>
              <a:latin typeface="+mn-lt"/>
              <a:ea typeface="+mn-ea"/>
              <a:cs typeface="+mn-cs"/>
            </a:endParaRPr>
          </a:p>
          <a:p>
            <a:r>
              <a:rPr lang="en-US" altLang="zh-CN" sz="900" b="0" i="0" kern="1200" dirty="0" err="1">
                <a:solidFill>
                  <a:schemeClr val="tx1"/>
                </a:solidFill>
                <a:effectLst/>
                <a:latin typeface="+mn-lt"/>
                <a:ea typeface="+mn-ea"/>
                <a:cs typeface="+mn-cs"/>
              </a:rPr>
              <a:t>STeP</a:t>
            </a:r>
            <a:r>
              <a:rPr lang="zh-CN" altLang="en-US" sz="900" b="0" i="0" kern="1200" dirty="0">
                <a:solidFill>
                  <a:schemeClr val="tx1"/>
                </a:solidFill>
                <a:effectLst/>
                <a:latin typeface="+mn-lt"/>
                <a:ea typeface="+mn-ea"/>
                <a:cs typeface="+mn-cs"/>
              </a:rPr>
              <a:t>针对纺织生产的可持续发展的认证，</a:t>
            </a:r>
            <a:r>
              <a:rPr lang="en-US" altLang="zh-CN" sz="900" b="0" i="0" kern="1200" dirty="0" err="1">
                <a:solidFill>
                  <a:schemeClr val="tx1"/>
                </a:solidFill>
                <a:effectLst/>
                <a:latin typeface="+mn-lt"/>
                <a:ea typeface="+mn-ea"/>
                <a:cs typeface="+mn-cs"/>
              </a:rPr>
              <a:t>MySTep</a:t>
            </a:r>
            <a:r>
              <a:rPr lang="zh-CN" altLang="en-US" sz="900" b="0" i="0" kern="1200" dirty="0">
                <a:solidFill>
                  <a:schemeClr val="tx1"/>
                </a:solidFill>
                <a:effectLst/>
                <a:latin typeface="+mn-lt"/>
                <a:ea typeface="+mn-ea"/>
                <a:cs typeface="+mn-cs"/>
              </a:rPr>
              <a:t>是针对纺织供应链的一个数据库，</a:t>
            </a:r>
            <a:r>
              <a:rPr lang="en-US" altLang="zh-CN" sz="900" b="0" i="0" kern="1200" dirty="0">
                <a:solidFill>
                  <a:schemeClr val="tx1"/>
                </a:solidFill>
                <a:effectLst/>
                <a:latin typeface="+mn-lt"/>
                <a:ea typeface="+mn-ea"/>
                <a:cs typeface="+mn-cs"/>
              </a:rPr>
              <a:t>DETOX</a:t>
            </a:r>
            <a:r>
              <a:rPr lang="zh-CN" altLang="en-US" sz="900" b="0" i="0" kern="1200" dirty="0">
                <a:solidFill>
                  <a:schemeClr val="tx1"/>
                </a:solidFill>
                <a:effectLst/>
                <a:latin typeface="+mn-lt"/>
                <a:ea typeface="+mn-ea"/>
                <a:cs typeface="+mn-cs"/>
              </a:rPr>
              <a:t>是针对参与去毒行动工厂的一个</a:t>
            </a:r>
            <a:r>
              <a:rPr lang="zh-CN" altLang="en-US" sz="900" b="1" i="0" kern="1200" dirty="0">
                <a:solidFill>
                  <a:schemeClr val="tx1"/>
                </a:solidFill>
                <a:effectLst/>
                <a:latin typeface="+mn-lt"/>
                <a:ea typeface="+mn-ea"/>
                <a:cs typeface="+mn-cs"/>
              </a:rPr>
              <a:t>验证体系</a:t>
            </a:r>
            <a:r>
              <a:rPr lang="zh-CN" altLang="en-US" sz="900" b="0" i="0" kern="1200" dirty="0">
                <a:solidFill>
                  <a:schemeClr val="tx1"/>
                </a:solidFill>
                <a:effectLst/>
                <a:latin typeface="+mn-lt"/>
                <a:ea typeface="+mn-ea"/>
                <a:cs typeface="+mn-cs"/>
              </a:rPr>
              <a:t>，</a:t>
            </a:r>
            <a:endParaRPr lang="en-US" altLang="zh-CN" sz="900" b="0" i="0" kern="1200" dirty="0">
              <a:solidFill>
                <a:schemeClr val="tx1"/>
              </a:solidFill>
              <a:effectLst/>
              <a:latin typeface="+mn-lt"/>
              <a:ea typeface="+mn-ea"/>
              <a:cs typeface="+mn-cs"/>
            </a:endParaRPr>
          </a:p>
          <a:p>
            <a:r>
              <a:rPr lang="zh-CN" altLang="en-US" sz="900" b="0" i="0" kern="1200" dirty="0">
                <a:solidFill>
                  <a:schemeClr val="tx1"/>
                </a:solidFill>
                <a:effectLst/>
                <a:latin typeface="+mn-lt"/>
                <a:ea typeface="+mn-ea"/>
                <a:cs typeface="+mn-cs"/>
              </a:rPr>
              <a:t>可以说，为了帮助纺织行业的绿色可持续发展，我们这个工具箱里给大家提供了多种认证工具</a:t>
            </a:r>
            <a:endParaRPr lang="en-US" altLang="zh-CN" sz="900" b="0" i="0" kern="1200" dirty="0">
              <a:solidFill>
                <a:schemeClr val="tx1"/>
              </a:solidFill>
              <a:effectLst/>
              <a:latin typeface="+mn-lt"/>
              <a:ea typeface="+mn-ea"/>
              <a:cs typeface="+mn-cs"/>
            </a:endParaRPr>
          </a:p>
          <a:p>
            <a:endParaRPr lang="en-US" altLang="zh-CN" sz="9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CF7E2566-A897-4341-B6B2-E5031A80D511}" type="slidenum">
              <a:rPr lang="de-DE" smtClean="0"/>
              <a:t>8</a:t>
            </a:fld>
            <a:endParaRPr lang="de-DE"/>
          </a:p>
        </p:txBody>
      </p:sp>
    </p:spTree>
    <p:extLst>
      <p:ext uri="{BB962C8B-B14F-4D97-AF65-F5344CB8AC3E}">
        <p14:creationId xmlns:p14="http://schemas.microsoft.com/office/powerpoint/2010/main" val="2258565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那么这些工具都用于纺织生产的哪些环节？</a:t>
            </a:r>
            <a:endParaRPr lang="en-US" altLang="zh-CN" dirty="0"/>
          </a:p>
          <a:p>
            <a:r>
              <a:rPr lang="zh-CN" altLang="en-US" dirty="0"/>
              <a:t>这张图把纺织行业的生产过程分为三个环节，输入，生产过程，输出</a:t>
            </a:r>
          </a:p>
        </p:txBody>
      </p:sp>
      <p:sp>
        <p:nvSpPr>
          <p:cNvPr id="4" name="灯片编号占位符 3"/>
          <p:cNvSpPr>
            <a:spLocks noGrp="1"/>
          </p:cNvSpPr>
          <p:nvPr>
            <p:ph type="sldNum" sz="quarter" idx="10"/>
          </p:nvPr>
        </p:nvSpPr>
        <p:spPr/>
        <p:txBody>
          <a:bodyPr/>
          <a:lstStyle/>
          <a:p>
            <a:fld id="{CF7E2566-A897-4341-B6B2-E5031A80D511}" type="slidenum">
              <a:rPr lang="de-DE" smtClean="0"/>
              <a:t>9</a:t>
            </a:fld>
            <a:endParaRPr lang="de-DE"/>
          </a:p>
        </p:txBody>
      </p:sp>
    </p:spTree>
    <p:extLst>
      <p:ext uri="{BB962C8B-B14F-4D97-AF65-F5344CB8AC3E}">
        <p14:creationId xmlns:p14="http://schemas.microsoft.com/office/powerpoint/2010/main" val="3264590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zh-CN" altLang="en-US" dirty="0"/>
              <a:t>全球第一个从人类生态学角度指定的标准，从</a:t>
            </a:r>
            <a:r>
              <a:rPr lang="en-US" altLang="zh-CN" dirty="0"/>
              <a:t>1992</a:t>
            </a:r>
            <a:r>
              <a:rPr lang="zh-CN" altLang="en-US" dirty="0"/>
              <a:t>年推出第一版，之后每年都在更新。人类生态学概念是研究纺织品及其所含化学物质对人类健康和舒适感的影响。</a:t>
            </a:r>
          </a:p>
          <a:p>
            <a:endParaRPr lang="zh-CN" altLang="en-US" dirty="0"/>
          </a:p>
        </p:txBody>
      </p:sp>
      <p:sp>
        <p:nvSpPr>
          <p:cNvPr id="4" name="灯片编号占位符 3"/>
          <p:cNvSpPr>
            <a:spLocks noGrp="1"/>
          </p:cNvSpPr>
          <p:nvPr>
            <p:ph type="sldNum" sz="quarter" idx="10"/>
          </p:nvPr>
        </p:nvSpPr>
        <p:spPr/>
        <p:txBody>
          <a:bodyPr/>
          <a:lstStyle/>
          <a:p>
            <a:fld id="{CF7E2566-A897-4341-B6B2-E5031A80D511}" type="slidenum">
              <a:rPr lang="de-DE" smtClean="0"/>
              <a:pPr/>
              <a:t>11</a:t>
            </a:fld>
            <a:endParaRPr lang="de-DE"/>
          </a:p>
        </p:txBody>
      </p:sp>
    </p:spTree>
    <p:extLst>
      <p:ext uri="{BB962C8B-B14F-4D97-AF65-F5344CB8AC3E}">
        <p14:creationId xmlns:p14="http://schemas.microsoft.com/office/powerpoint/2010/main" val="2245986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Volumes\Kunden\OEKO-TEX\0092_Relaunch_PPT_Vorlagen_2016\0092_Grafik\0092_Bilddaten\verlauf.png" TargetMode="External"/><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Volumes/Kunden/OEKO-TEX/0092_Relaunch_PPT_Vorlagen_2016/0092_Grafik/0092_Bilddaten/verlauf.p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Kunden/OEKO-TEX/0092_Relaunch_PPT_Vorlagen_2016/0092_Grafik/0092_Bilddaten/verlauf.p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Volumes/Kunden/OEKO-TEX/0092_Relaunch_PPT_Vorlagen_2016/0092_Grafik/0092_Bilddaten/verlauf.p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Volumes/Kunden/OEKO-TEX/0092_Relaunch_PPT_Vorlagen_2016/0092_Grafik/0092_Bilddaten/verlauf.p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Volumes/Kunden/OEKO-TEX/0092_Relaunch_PPT_Vorlagen_2016/0092_Grafik/0092_Bilddaten/verlauf.p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Volumes/Kunden/OEKO-TEX/0092_Relaunch_PPT_Vorlagen_2016/0092_Grafik/0092_Bilddaten/verlauf.p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Volumes/Kunden/OEKO-TEX/0092_Relaunch_PPT_Vorlagen_2016/0092_Grafik/0092_Bilddaten/verlauf.p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 alternativ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127"/>
            <a:ext cx="6873851" cy="5153008"/>
          </a:xfrm>
          <a:prstGeom prst="rect">
            <a:avLst/>
          </a:prstGeom>
        </p:spPr>
      </p:pic>
      <p:pic>
        <p:nvPicPr>
          <p:cNvPr id="11" name="Bild 10" descr="OT_Welle_neu_10%s_gedreht.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02" y="3970568"/>
            <a:ext cx="6864350" cy="1410991"/>
          </a:xfrm>
          <a:prstGeom prst="rect">
            <a:avLst/>
          </a:prstGeom>
        </p:spPr>
      </p:pic>
      <p:sp>
        <p:nvSpPr>
          <p:cNvPr id="7" name="Titel 1"/>
          <p:cNvSpPr>
            <a:spLocks noGrp="1"/>
          </p:cNvSpPr>
          <p:nvPr>
            <p:ph type="ctrTitle" hasCustomPrompt="1"/>
          </p:nvPr>
        </p:nvSpPr>
        <p:spPr>
          <a:xfrm>
            <a:off x="432052" y="1611352"/>
            <a:ext cx="6260551" cy="965882"/>
          </a:xfrm>
          <a:prstGeom prst="rect">
            <a:avLst/>
          </a:prstGeom>
        </p:spPr>
        <p:txBody>
          <a:bodyPr lIns="0" tIns="0" rIns="0" bIns="0"/>
          <a:lstStyle>
            <a:lvl1pPr algn="r">
              <a:lnSpc>
                <a:spcPts val="3800"/>
              </a:lnSpc>
              <a:defRPr sz="3499" b="1" i="0">
                <a:solidFill>
                  <a:srgbClr val="87888A"/>
                </a:solidFill>
                <a:latin typeface="Arial"/>
                <a:cs typeface="Arial"/>
              </a:defRPr>
            </a:lvl1pPr>
          </a:lstStyle>
          <a:p>
            <a:r>
              <a:rPr lang="de-DE" dirty="0"/>
              <a:t>Startfolie bearbeiten</a:t>
            </a:r>
          </a:p>
        </p:txBody>
      </p:sp>
      <p:sp>
        <p:nvSpPr>
          <p:cNvPr id="9" name="Untertitel 2"/>
          <p:cNvSpPr>
            <a:spLocks noGrp="1"/>
          </p:cNvSpPr>
          <p:nvPr>
            <p:ph type="subTitle" idx="1" hasCustomPrompt="1"/>
          </p:nvPr>
        </p:nvSpPr>
        <p:spPr>
          <a:xfrm>
            <a:off x="432051" y="2715093"/>
            <a:ext cx="6260551" cy="1117616"/>
          </a:xfrm>
          <a:prstGeom prst="rect">
            <a:avLst/>
          </a:prstGeom>
        </p:spPr>
        <p:txBody>
          <a:bodyPr lIns="0" tIns="0" rIns="0" bIns="0"/>
          <a:lstStyle>
            <a:lvl1pPr marL="0" indent="0" algn="r">
              <a:lnSpc>
                <a:spcPct val="100000"/>
              </a:lnSpc>
              <a:buNone/>
              <a:defRPr sz="1400" b="1">
                <a:solidFill>
                  <a:srgbClr val="87888A"/>
                </a:solidFill>
                <a:latin typeface="Arial"/>
                <a:cs typeface="Arial"/>
              </a:defRPr>
            </a:lvl1pPr>
            <a:lvl2pPr marL="457203" indent="0" algn="ctr">
              <a:buNone/>
              <a:defRPr>
                <a:solidFill>
                  <a:schemeClr val="tx1">
                    <a:tint val="75000"/>
                  </a:schemeClr>
                </a:solidFill>
              </a:defRPr>
            </a:lvl2pPr>
            <a:lvl3pPr marL="914407" indent="0" algn="ctr">
              <a:buNone/>
              <a:defRPr>
                <a:solidFill>
                  <a:schemeClr val="tx1">
                    <a:tint val="75000"/>
                  </a:schemeClr>
                </a:solidFill>
              </a:defRPr>
            </a:lvl3pPr>
            <a:lvl4pPr marL="1371610" indent="0" algn="ctr">
              <a:buNone/>
              <a:defRPr>
                <a:solidFill>
                  <a:schemeClr val="tx1">
                    <a:tint val="75000"/>
                  </a:schemeClr>
                </a:solidFill>
              </a:defRPr>
            </a:lvl4pPr>
            <a:lvl5pPr marL="1828813" indent="0" algn="ctr">
              <a:buNone/>
              <a:defRPr>
                <a:solidFill>
                  <a:schemeClr val="tx1">
                    <a:tint val="75000"/>
                  </a:schemeClr>
                </a:solidFill>
              </a:defRPr>
            </a:lvl5pPr>
            <a:lvl6pPr marL="2286017" indent="0" algn="ctr">
              <a:buNone/>
              <a:defRPr>
                <a:solidFill>
                  <a:schemeClr val="tx1">
                    <a:tint val="75000"/>
                  </a:schemeClr>
                </a:solidFill>
              </a:defRPr>
            </a:lvl6pPr>
            <a:lvl7pPr marL="2743220" indent="0" algn="ctr">
              <a:buNone/>
              <a:defRPr>
                <a:solidFill>
                  <a:schemeClr val="tx1">
                    <a:tint val="75000"/>
                  </a:schemeClr>
                </a:solidFill>
              </a:defRPr>
            </a:lvl7pPr>
            <a:lvl8pPr marL="3200424" indent="0" algn="ctr">
              <a:buNone/>
              <a:defRPr>
                <a:solidFill>
                  <a:schemeClr val="tx1">
                    <a:tint val="75000"/>
                  </a:schemeClr>
                </a:solidFill>
              </a:defRPr>
            </a:lvl8pPr>
            <a:lvl9pPr marL="3657627" indent="0" algn="ctr">
              <a:buNone/>
              <a:defRPr>
                <a:solidFill>
                  <a:schemeClr val="tx1">
                    <a:tint val="75000"/>
                  </a:schemeClr>
                </a:solidFill>
              </a:defRPr>
            </a:lvl9pPr>
          </a:lstStyle>
          <a:p>
            <a:r>
              <a:rPr lang="de-DE" dirty="0"/>
              <a:t>Untertitel bearbeiten</a:t>
            </a:r>
          </a:p>
        </p:txBody>
      </p:sp>
    </p:spTree>
    <p:extLst>
      <p:ext uri="{BB962C8B-B14F-4D97-AF65-F5344CB8AC3E}">
        <p14:creationId xmlns:p14="http://schemas.microsoft.com/office/powerpoint/2010/main" val="3991289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Box">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CH" dirty="0"/>
              <a:t>Click </a:t>
            </a:r>
            <a:r>
              <a:rPr lang="de-CH" dirty="0" err="1"/>
              <a:t>to</a:t>
            </a:r>
            <a:r>
              <a:rPr lang="de-CH" dirty="0"/>
              <a:t> </a:t>
            </a:r>
            <a:r>
              <a:rPr lang="de-CH" dirty="0" err="1"/>
              <a:t>edit</a:t>
            </a:r>
            <a:r>
              <a:rPr lang="de-CH" dirty="0"/>
              <a:t> Master </a:t>
            </a:r>
            <a:r>
              <a:rPr lang="de-CH" dirty="0" err="1"/>
              <a:t>text</a:t>
            </a:r>
            <a:r>
              <a:rPr lang="de-CH" dirty="0"/>
              <a:t> </a:t>
            </a:r>
            <a:r>
              <a:rPr lang="de-CH" dirty="0" err="1"/>
              <a:t>styles</a:t>
            </a:r>
            <a:endParaRPr lang="de-CH" dirty="0"/>
          </a:p>
          <a:p>
            <a:pPr lvl="1"/>
            <a:r>
              <a:rPr lang="de-CH" dirty="0"/>
              <a:t>Second </a:t>
            </a:r>
            <a:r>
              <a:rPr lang="de-CH" dirty="0" err="1"/>
              <a:t>level</a:t>
            </a:r>
            <a:endParaRPr lang="de-CH" dirty="0"/>
          </a:p>
          <a:p>
            <a:pPr lvl="2"/>
            <a:r>
              <a:rPr lang="de-CH" dirty="0"/>
              <a:t>Third </a:t>
            </a:r>
            <a:r>
              <a:rPr lang="de-CH" dirty="0" err="1"/>
              <a:t>level</a:t>
            </a:r>
            <a:endParaRPr lang="de-CH" dirty="0"/>
          </a:p>
          <a:p>
            <a:pPr lvl="3"/>
            <a:r>
              <a:rPr lang="de-CH" dirty="0" err="1"/>
              <a:t>Fourth</a:t>
            </a:r>
            <a:r>
              <a:rPr lang="de-CH" dirty="0"/>
              <a:t> </a:t>
            </a:r>
            <a:r>
              <a:rPr lang="de-CH" dirty="0" err="1"/>
              <a:t>level</a:t>
            </a:r>
            <a:endParaRPr lang="de-CH" dirty="0"/>
          </a:p>
          <a:p>
            <a:pPr lvl="4"/>
            <a:r>
              <a:rPr lang="de-CH" dirty="0" err="1"/>
              <a:t>Fifth</a:t>
            </a:r>
            <a:r>
              <a:rPr lang="de-CH" dirty="0"/>
              <a:t> </a:t>
            </a:r>
            <a:r>
              <a:rPr lang="de-CH" dirty="0" err="1"/>
              <a:t>level</a:t>
            </a:r>
            <a:endParaRPr lang="de-DE" dirty="0"/>
          </a:p>
        </p:txBody>
      </p:sp>
      <p:sp>
        <p:nvSpPr>
          <p:cNvPr id="8" name="Titel 7"/>
          <p:cNvSpPr>
            <a:spLocks noGrp="1"/>
          </p:cNvSpPr>
          <p:nvPr>
            <p:ph type="title" hasCustomPrompt="1"/>
          </p:nvPr>
        </p:nvSpPr>
        <p:spPr>
          <a:xfrm>
            <a:off x="343218" y="320575"/>
            <a:ext cx="5587812" cy="318895"/>
          </a:xfrm>
          <a:prstGeom prst="rect">
            <a:avLst/>
          </a:prstGeom>
        </p:spPr>
        <p:txBody>
          <a:bodyPr lIns="0" tIns="0" rIns="0" bIns="0"/>
          <a:lstStyle>
            <a:lvl1pPr>
              <a:defRPr sz="2102"/>
            </a:lvl1pPr>
          </a:lstStyle>
          <a:p>
            <a:r>
              <a:rPr lang="en-US" noProof="0" dirty="0"/>
              <a:t>Title</a:t>
            </a:r>
          </a:p>
        </p:txBody>
      </p:sp>
      <p:sp>
        <p:nvSpPr>
          <p:cNvPr id="10" name="Textplatzhalter 9"/>
          <p:cNvSpPr>
            <a:spLocks noGrp="1"/>
          </p:cNvSpPr>
          <p:nvPr>
            <p:ph type="body" sz="quarter" idx="10" hasCustomPrompt="1"/>
          </p:nvPr>
        </p:nvSpPr>
        <p:spPr>
          <a:xfrm>
            <a:off x="343218" y="639958"/>
            <a:ext cx="5588010" cy="317000"/>
          </a:xfrm>
        </p:spPr>
        <p:txBody>
          <a:bodyPr/>
          <a:lstStyle>
            <a:lvl1pPr marL="0" indent="0">
              <a:buNone/>
              <a:defRPr sz="1802" b="0">
                <a:solidFill>
                  <a:srgbClr val="6D7477"/>
                </a:solidFill>
              </a:defRPr>
            </a:lvl1pPr>
          </a:lstStyle>
          <a:p>
            <a:pPr lvl="0"/>
            <a:r>
              <a:rPr lang="de-CH" dirty="0" err="1"/>
              <a:t>Subtitle</a:t>
            </a:r>
            <a:endParaRPr lang="de-CH" dirty="0"/>
          </a:p>
        </p:txBody>
      </p:sp>
      <p:sp>
        <p:nvSpPr>
          <p:cNvPr id="5" name="Date Placeholder 3"/>
          <p:cNvSpPr>
            <a:spLocks noGrp="1"/>
          </p:cNvSpPr>
          <p:nvPr>
            <p:ph type="dt" sz="half" idx="11"/>
          </p:nvPr>
        </p:nvSpPr>
        <p:spPr>
          <a:xfrm>
            <a:off x="343218" y="4771678"/>
            <a:ext cx="1155976" cy="274097"/>
          </a:xfrm>
        </p:spPr>
        <p:txBody>
          <a:bodyPr/>
          <a:lstStyle>
            <a:lvl1pPr>
              <a:defRPr/>
            </a:lvl1pPr>
          </a:lstStyle>
          <a:p>
            <a:endParaRPr lang="de-DE" altLang="de-DE" dirty="0"/>
          </a:p>
        </p:txBody>
      </p:sp>
      <p:sp>
        <p:nvSpPr>
          <p:cNvPr id="6" name="Footer Placeholder 4"/>
          <p:cNvSpPr>
            <a:spLocks noGrp="1"/>
          </p:cNvSpPr>
          <p:nvPr>
            <p:ph type="ftr" sz="quarter" idx="12"/>
          </p:nvPr>
        </p:nvSpPr>
        <p:spPr>
          <a:xfrm>
            <a:off x="1520144" y="4771678"/>
            <a:ext cx="3836940" cy="274097"/>
          </a:xfrm>
        </p:spPr>
        <p:txBody>
          <a:bodyPr/>
          <a:lstStyle>
            <a:lvl1pPr>
              <a:defRPr/>
            </a:lvl1pPr>
          </a:lstStyle>
          <a:p>
            <a:endParaRPr lang="de-CH" altLang="de-DE" dirty="0"/>
          </a:p>
        </p:txBody>
      </p:sp>
      <p:sp>
        <p:nvSpPr>
          <p:cNvPr id="7" name="Slide Number Placeholder 5"/>
          <p:cNvSpPr>
            <a:spLocks noGrp="1"/>
          </p:cNvSpPr>
          <p:nvPr>
            <p:ph type="sldNum" sz="quarter" idx="13"/>
          </p:nvPr>
        </p:nvSpPr>
        <p:spPr>
          <a:xfrm>
            <a:off x="5386608" y="4771678"/>
            <a:ext cx="1192920" cy="274097"/>
          </a:xfrm>
        </p:spPr>
        <p:txBody>
          <a:bodyPr/>
          <a:lstStyle>
            <a:lvl1pPr>
              <a:defRPr/>
            </a:lvl1pPr>
          </a:lstStyle>
          <a:p>
            <a:fld id="{33DC6F6C-57BF-4C35-9516-1FA28469C0CC}" type="slidenum">
              <a:rPr lang="de-DE" altLang="de-DE"/>
              <a:pPr/>
              <a:t>‹#›</a:t>
            </a:fld>
            <a:endParaRPr lang="de-DE" altLang="de-DE"/>
          </a:p>
        </p:txBody>
      </p:sp>
    </p:spTree>
    <p:extLst>
      <p:ext uri="{BB962C8B-B14F-4D97-AF65-F5344CB8AC3E}">
        <p14:creationId xmlns:p14="http://schemas.microsoft.com/office/powerpoint/2010/main" val="200579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CCAAD2-B3B0-4BB6-BFF2-BB8F0CF32AB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8832A72-E402-4EC4-B176-17F6F65D908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2DBD2CB-821D-4E34-9CB5-03C20B76768C}"/>
              </a:ext>
            </a:extLst>
          </p:cNvPr>
          <p:cNvSpPr>
            <a:spLocks noGrp="1"/>
          </p:cNvSpPr>
          <p:nvPr>
            <p:ph type="dt" sz="half" idx="10"/>
          </p:nvPr>
        </p:nvSpPr>
        <p:spPr/>
        <p:txBody>
          <a:bodyPr/>
          <a:lstStyle/>
          <a:p>
            <a:fld id="{C79E7E3E-DB7C-413F-BAFD-0C8041F1146D}" type="datetimeFigureOut">
              <a:rPr lang="zh-CN" altLang="en-US" smtClean="0"/>
              <a:t>2018/7/19</a:t>
            </a:fld>
            <a:endParaRPr lang="zh-CN" altLang="en-US"/>
          </a:p>
        </p:txBody>
      </p:sp>
      <p:sp>
        <p:nvSpPr>
          <p:cNvPr id="5" name="页脚占位符 4">
            <a:extLst>
              <a:ext uri="{FF2B5EF4-FFF2-40B4-BE49-F238E27FC236}">
                <a16:creationId xmlns:a16="http://schemas.microsoft.com/office/drawing/2014/main" id="{EAC21937-D8E6-4314-9F46-7655B01BD1B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7AC490-5891-431B-9FA7-47E4F0B024E6}"/>
              </a:ext>
            </a:extLst>
          </p:cNvPr>
          <p:cNvSpPr>
            <a:spLocks noGrp="1"/>
          </p:cNvSpPr>
          <p:nvPr>
            <p:ph type="sldNum" sz="quarter" idx="12"/>
          </p:nvPr>
        </p:nvSpPr>
        <p:spPr/>
        <p:txBody>
          <a:bodyPr/>
          <a:lstStyle/>
          <a:p>
            <a:fld id="{D3B73B1A-1C34-4E66-B397-4B80A1FB7DB4}" type="slidenum">
              <a:rPr lang="zh-CN" altLang="en-US" smtClean="0"/>
              <a:t>‹#›</a:t>
            </a:fld>
            <a:endParaRPr lang="zh-CN" altLang="en-US"/>
          </a:p>
        </p:txBody>
      </p:sp>
    </p:spTree>
    <p:extLst>
      <p:ext uri="{BB962C8B-B14F-4D97-AF65-F5344CB8AC3E}">
        <p14:creationId xmlns:p14="http://schemas.microsoft.com/office/powerpoint/2010/main" val="59382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TeP leer/space">
    <p:spTree>
      <p:nvGrpSpPr>
        <p:cNvPr id="1" name=""/>
        <p:cNvGrpSpPr/>
        <p:nvPr/>
      </p:nvGrpSpPr>
      <p:grpSpPr>
        <a:xfrm>
          <a:off x="0" y="0"/>
          <a:ext cx="0" cy="0"/>
          <a:chOff x="0" y="0"/>
          <a:chExt cx="0" cy="0"/>
        </a:xfrm>
      </p:grpSpPr>
      <p:pic>
        <p:nvPicPr>
          <p:cNvPr id="3" name="verlauf.png" descr="/Volumes/Kunden/OEKO-TEX/0092_Relaunch_PPT_Vorlagen_2016/0092_Grafik/0092_Bilddaten/verlauf.png">
            <a:extLst>
              <a:ext uri="{FF2B5EF4-FFF2-40B4-BE49-F238E27FC236}">
                <a16:creationId xmlns:a16="http://schemas.microsoft.com/office/drawing/2014/main" id="{430857E9-99E2-4D15-A104-914AF6103C9B}"/>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b="-29588"/>
          <a:stretch>
            <a:fillRect/>
          </a:stretch>
        </p:blipFill>
        <p:spPr bwMode="auto">
          <a:xfrm>
            <a:off x="0" y="769063"/>
            <a:ext cx="6864350" cy="437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3" descr="OT_Welle_neu_10%s_gedreht.png">
            <a:extLst>
              <a:ext uri="{FF2B5EF4-FFF2-40B4-BE49-F238E27FC236}">
                <a16:creationId xmlns:a16="http://schemas.microsoft.com/office/drawing/2014/main" id="{C31A3CC2-9ADC-4A21-B9B5-9CB2A5631B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735670"/>
            <a:ext cx="6864350" cy="141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a:spLocks noGrp="1"/>
          </p:cNvSpPr>
          <p:nvPr>
            <p:ph type="title"/>
          </p:nvPr>
        </p:nvSpPr>
        <p:spPr>
          <a:xfrm>
            <a:off x="279657" y="189220"/>
            <a:ext cx="6260545" cy="387882"/>
          </a:xfrm>
          <a:prstGeom prst="rect">
            <a:avLst/>
          </a:prstGeom>
        </p:spPr>
        <p:txBody>
          <a:bodyPr lIns="0" tIns="0" rIns="0" bIns="0" anchor="ctr" anchorCtr="0"/>
          <a:lstStyle>
            <a:lvl1pPr algn="ctr">
              <a:defRPr sz="1239" b="1" i="0">
                <a:solidFill>
                  <a:srgbClr val="FFA800"/>
                </a:solidFill>
                <a:latin typeface="Arial"/>
                <a:cs typeface="Arial"/>
              </a:defRPr>
            </a:lvl1pPr>
          </a:lstStyle>
          <a:p>
            <a:r>
              <a:rPr lang="de-DE" dirty="0"/>
              <a:t>Titelmasterformat durch Klicken bearbeiten</a:t>
            </a:r>
          </a:p>
        </p:txBody>
      </p:sp>
      <p:sp>
        <p:nvSpPr>
          <p:cNvPr id="6" name="Foliennummernplatzhalter 5">
            <a:extLst>
              <a:ext uri="{FF2B5EF4-FFF2-40B4-BE49-F238E27FC236}">
                <a16:creationId xmlns:a16="http://schemas.microsoft.com/office/drawing/2014/main" id="{23D072B5-A700-443D-A35F-C9F19B9500D0}"/>
              </a:ext>
            </a:extLst>
          </p:cNvPr>
          <p:cNvSpPr>
            <a:spLocks noGrp="1"/>
          </p:cNvSpPr>
          <p:nvPr>
            <p:ph type="sldNum" sz="quarter" idx="10"/>
          </p:nvPr>
        </p:nvSpPr>
        <p:spPr>
          <a:xfrm>
            <a:off x="4938518" y="4758353"/>
            <a:ext cx="1601682" cy="161711"/>
          </a:xfrm>
          <a:prstGeom prst="rect">
            <a:avLst/>
          </a:prstGeom>
        </p:spPr>
        <p:txBody>
          <a:bodyPr vert="horz" wrap="square" lIns="91440" tIns="45720" rIns="0" bIns="45720" numCol="1" anchor="ctr" anchorCtr="0" compatLnSpc="1">
            <a:prstTxWarp prst="textNoShape">
              <a:avLst/>
            </a:prstTxWarp>
            <a:spAutoFit/>
          </a:bodyPr>
          <a:lstStyle>
            <a:lvl1pPr algn="r" eaLnBrk="1" hangingPunct="1">
              <a:defRPr sz="451" smtClean="0">
                <a:solidFill>
                  <a:srgbClr val="CECFCD"/>
                </a:solidFill>
                <a:latin typeface="Arial" panose="020B0604020202020204" pitchFamily="34" charset="0"/>
                <a:ea typeface="宋体" panose="02010600030101010101" pitchFamily="2" charset="-122"/>
              </a:defRPr>
            </a:lvl1pPr>
          </a:lstStyle>
          <a:p>
            <a:pPr>
              <a:defRPr/>
            </a:pPr>
            <a:fld id="{0800D0EE-8F3B-4853-8D06-565776EA6C89}" type="slidenum">
              <a:rPr lang="de-DE" altLang="zh-CN"/>
              <a:pPr>
                <a:defRPr/>
              </a:pPr>
              <a:t>‹#›</a:t>
            </a:fld>
            <a:endParaRPr lang="de-DE" altLang="zh-CN"/>
          </a:p>
        </p:txBody>
      </p:sp>
      <p:pic>
        <p:nvPicPr>
          <p:cNvPr id="7" name="Bild 15">
            <a:extLst>
              <a:ext uri="{FF2B5EF4-FFF2-40B4-BE49-F238E27FC236}">
                <a16:creationId xmlns:a16="http://schemas.microsoft.com/office/drawing/2014/main" id="{6FAB3F87-0DCD-44B9-BD3A-3E6C9AD9952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48001" y="4615920"/>
            <a:ext cx="1013695" cy="36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3">
            <a:extLst>
              <a:ext uri="{FF2B5EF4-FFF2-40B4-BE49-F238E27FC236}">
                <a16:creationId xmlns:a16="http://schemas.microsoft.com/office/drawing/2014/main" id="{31BB50E6-31C9-4B0F-9B8A-38DDFF33AD4D}"/>
              </a:ext>
            </a:extLst>
          </p:cNvPr>
          <p:cNvSpPr>
            <a:spLocks noGrp="1"/>
          </p:cNvSpPr>
          <p:nvPr>
            <p:ph sz="half" idx="2"/>
          </p:nvPr>
        </p:nvSpPr>
        <p:spPr>
          <a:xfrm>
            <a:off x="279657" y="968545"/>
            <a:ext cx="6260545" cy="3074730"/>
          </a:xfrm>
          <a:prstGeom prst="rect">
            <a:avLst/>
          </a:prstGeom>
        </p:spPr>
        <p:txBody>
          <a:bodyPr lIns="0" tIns="0"/>
          <a:lstStyle>
            <a:lvl1pPr marL="0" indent="0">
              <a:buClr>
                <a:srgbClr val="9BBB59"/>
              </a:buClr>
              <a:buSzPct val="100000"/>
              <a:buFontTx/>
              <a:buNone/>
              <a:defRPr sz="900">
                <a:latin typeface="Arial"/>
                <a:cs typeface="Arial"/>
              </a:defRPr>
            </a:lvl1pPr>
            <a:lvl2pPr>
              <a:buClr>
                <a:srgbClr val="636463"/>
              </a:buClr>
              <a:buSzPct val="100000"/>
              <a:defRPr sz="788">
                <a:latin typeface="Arial"/>
                <a:cs typeface="Arial"/>
              </a:defRPr>
            </a:lvl2pPr>
            <a:lvl3pPr>
              <a:buClr>
                <a:srgbClr val="636463"/>
              </a:buClr>
              <a:buSzPct val="100000"/>
              <a:defRPr sz="788">
                <a:latin typeface="Arial"/>
                <a:cs typeface="Arial"/>
              </a:defRPr>
            </a:lvl3pPr>
            <a:lvl4pPr>
              <a:buClr>
                <a:srgbClr val="636463"/>
              </a:buClr>
              <a:buSzPct val="100000"/>
              <a:defRPr sz="788">
                <a:latin typeface="Arial"/>
                <a:cs typeface="Arial"/>
              </a:defRPr>
            </a:lvl4pPr>
            <a:lvl5pPr>
              <a:buClr>
                <a:srgbClr val="636463"/>
              </a:buClr>
              <a:buSzPct val="100000"/>
              <a:defRPr sz="788">
                <a:latin typeface="Arial"/>
                <a:cs typeface="Arial"/>
              </a:defRPr>
            </a:lvl5pPr>
            <a:lvl6pPr>
              <a:defRPr sz="900"/>
            </a:lvl6pPr>
            <a:lvl7pPr>
              <a:defRPr sz="900"/>
            </a:lvl7pPr>
            <a:lvl8pPr>
              <a:defRPr sz="900"/>
            </a:lvl8pPr>
            <a:lvl9pPr>
              <a:defRPr sz="900"/>
            </a:lvl9pPr>
          </a:lstStyle>
          <a:p>
            <a:pPr lvl="0"/>
            <a:r>
              <a:rPr lang="de-DE" dirty="0"/>
              <a:t>Mastertextformat bearbeiten</a:t>
            </a:r>
          </a:p>
        </p:txBody>
      </p:sp>
    </p:spTree>
    <p:extLst>
      <p:ext uri="{BB962C8B-B14F-4D97-AF65-F5344CB8AC3E}">
        <p14:creationId xmlns:p14="http://schemas.microsoft.com/office/powerpoint/2010/main" val="7241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apitelfolie STe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2381"/>
            <a:ext cx="6858000" cy="5143500"/>
          </a:xfrm>
          <a:prstGeom prst="rect">
            <a:avLst/>
          </a:prstGeom>
        </p:spPr>
      </p:pic>
      <p:sp>
        <p:nvSpPr>
          <p:cNvPr id="17" name="Titel 1"/>
          <p:cNvSpPr>
            <a:spLocks noGrp="1"/>
          </p:cNvSpPr>
          <p:nvPr>
            <p:ph type="title"/>
          </p:nvPr>
        </p:nvSpPr>
        <p:spPr>
          <a:xfrm>
            <a:off x="3486234" y="2932987"/>
            <a:ext cx="3216075" cy="867930"/>
          </a:xfrm>
          <a:prstGeom prst="rect">
            <a:avLst/>
          </a:prstGeom>
          <a:noFill/>
        </p:spPr>
        <p:txBody>
          <a:bodyPr rtlCol="0" anchor="ctr" anchorCtr="0">
            <a:spAutoFit/>
          </a:bodyPr>
          <a:lstStyle>
            <a:lvl1pPr algn="l">
              <a:defRPr lang="en-US" sz="2800" b="1" noProof="0" dirty="0">
                <a:latin typeface="Arial"/>
                <a:cs typeface="Arial"/>
              </a:defRPr>
            </a:lvl1pPr>
          </a:lstStyle>
          <a:p>
            <a:pPr lvl="0"/>
            <a:r>
              <a:rPr lang="en-US" noProof="0" dirty="0" err="1"/>
              <a:t>Titelmasterformat</a:t>
            </a:r>
            <a:r>
              <a:rPr lang="en-US" noProof="0" dirty="0"/>
              <a:t> </a:t>
            </a:r>
            <a:r>
              <a:rPr lang="en-US" noProof="0" dirty="0" err="1"/>
              <a:t>durch</a:t>
            </a:r>
            <a:r>
              <a:rPr lang="en-US" noProof="0" dirty="0"/>
              <a:t> </a:t>
            </a:r>
            <a:r>
              <a:rPr lang="en-US" noProof="0" dirty="0" err="1"/>
              <a:t>Klicken</a:t>
            </a:r>
            <a:endParaRPr lang="en-US" noProof="0" dirty="0"/>
          </a:p>
        </p:txBody>
      </p:sp>
    </p:spTree>
    <p:extLst>
      <p:ext uri="{BB962C8B-B14F-4D97-AF65-F5344CB8AC3E}">
        <p14:creationId xmlns:p14="http://schemas.microsoft.com/office/powerpoint/2010/main" val="471598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8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eer/space">
    <p:spTree>
      <p:nvGrpSpPr>
        <p:cNvPr id="1" name=""/>
        <p:cNvGrpSpPr/>
        <p:nvPr/>
      </p:nvGrpSpPr>
      <p:grpSpPr>
        <a:xfrm>
          <a:off x="0" y="0"/>
          <a:ext cx="0" cy="0"/>
          <a:chOff x="0" y="0"/>
          <a:chExt cx="0" cy="0"/>
        </a:xfrm>
      </p:grpSpPr>
      <p:pic>
        <p:nvPicPr>
          <p:cNvPr id="3" name="verlauf.png" descr="/Volumes/Kunden/OEKO-TEX/0092_Relaunch_PPT_Vorlagen_2016/0092_Grafik/0092_Bilddaten/verlauf.png"/>
          <p:cNvPicPr>
            <a:picLocks noChangeAspect="1"/>
          </p:cNvPicPr>
          <p:nvPr userDrawn="1"/>
        </p:nvPicPr>
        <p:blipFill rotWithShape="1">
          <a:blip r:embed="rId2" r:link="rId3" cstate="screen">
            <a:extLst>
              <a:ext uri="{28A0092B-C50C-407E-A947-70E740481C1C}">
                <a14:useLocalDpi xmlns:a14="http://schemas.microsoft.com/office/drawing/2010/main"/>
              </a:ext>
            </a:extLst>
          </a:blip>
          <a:srcRect b="-29589"/>
          <a:stretch/>
        </p:blipFill>
        <p:spPr>
          <a:xfrm>
            <a:off x="0" y="768956"/>
            <a:ext cx="6864350" cy="4374544"/>
          </a:xfrm>
          <a:prstGeom prst="rect">
            <a:avLst/>
          </a:prstGeom>
        </p:spPr>
      </p:pic>
      <p:pic>
        <p:nvPicPr>
          <p:cNvPr id="4" name="Bild 3" descr="OT_Welle_neu_10%s_gedreht.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3732514"/>
            <a:ext cx="6864350" cy="1410991"/>
          </a:xfrm>
          <a:prstGeom prst="rect">
            <a:avLst/>
          </a:prstGeom>
        </p:spPr>
      </p:pic>
      <p:sp>
        <p:nvSpPr>
          <p:cNvPr id="6" name="Foliennummernplatzhalter 5"/>
          <p:cNvSpPr>
            <a:spLocks noGrp="1"/>
          </p:cNvSpPr>
          <p:nvPr>
            <p:ph type="sldNum" sz="quarter" idx="12"/>
          </p:nvPr>
        </p:nvSpPr>
        <p:spPr>
          <a:xfrm>
            <a:off x="4938519" y="4726736"/>
            <a:ext cx="1601682" cy="215572"/>
          </a:xfrm>
          <a:prstGeom prst="rect">
            <a:avLst/>
          </a:prstGeom>
        </p:spPr>
        <p:txBody>
          <a:bodyPr rIns="0" anchor="ctr" anchorCtr="0">
            <a:spAutoFit/>
          </a:bodyPr>
          <a:lstStyle>
            <a:lvl1pPr algn="r">
              <a:defRPr sz="801">
                <a:solidFill>
                  <a:srgbClr val="CECFCD"/>
                </a:solidFill>
                <a:latin typeface="Arial"/>
                <a:cs typeface="Arial"/>
              </a:defRPr>
            </a:lvl1pPr>
          </a:lstStyle>
          <a:p>
            <a:fld id="{A81E8766-FCBB-C644-9DB2-F5B1AD9A1CD7}" type="slidenum">
              <a:rPr lang="de-DE" smtClean="0"/>
              <a:pPr/>
              <a:t>‹#›</a:t>
            </a:fld>
            <a:endParaRPr lang="de-DE" dirty="0"/>
          </a:p>
        </p:txBody>
      </p:sp>
      <p:sp>
        <p:nvSpPr>
          <p:cNvPr id="9" name="Titel 1"/>
          <p:cNvSpPr>
            <a:spLocks noGrp="1"/>
          </p:cNvSpPr>
          <p:nvPr>
            <p:ph type="title" hasCustomPrompt="1"/>
          </p:nvPr>
        </p:nvSpPr>
        <p:spPr>
          <a:xfrm>
            <a:off x="279658" y="245197"/>
            <a:ext cx="6260545" cy="397746"/>
          </a:xfrm>
          <a:prstGeom prst="rect">
            <a:avLst/>
          </a:prstGeom>
        </p:spPr>
        <p:txBody>
          <a:bodyPr lIns="0" tIns="0" anchor="ctr" anchorCtr="1"/>
          <a:lstStyle>
            <a:lvl1pPr algn="l">
              <a:defRPr sz="2400" b="1" i="0">
                <a:solidFill>
                  <a:srgbClr val="87888A"/>
                </a:solidFill>
                <a:latin typeface="+mn-lt"/>
                <a:ea typeface="黑体" panose="02010609060101010101" pitchFamily="49" charset="-122"/>
                <a:cs typeface="Arial"/>
              </a:defRPr>
            </a:lvl1pPr>
          </a:lstStyle>
          <a:p>
            <a:r>
              <a:rPr lang="en-GB" noProof="0" dirty="0"/>
              <a:t>Headline </a:t>
            </a:r>
            <a:r>
              <a:rPr lang="en-GB" noProof="0" dirty="0" err="1"/>
              <a:t>bearbeiten</a:t>
            </a:r>
            <a:endParaRPr lang="en-GB" noProof="0" dirty="0"/>
          </a:p>
        </p:txBody>
      </p:sp>
      <p:grpSp>
        <p:nvGrpSpPr>
          <p:cNvPr id="2" name="Group 1"/>
          <p:cNvGrpSpPr/>
          <p:nvPr userDrawn="1"/>
        </p:nvGrpSpPr>
        <p:grpSpPr>
          <a:xfrm>
            <a:off x="2752724" y="4501064"/>
            <a:ext cx="1551226" cy="468297"/>
            <a:chOff x="2752724" y="4501064"/>
            <a:chExt cx="1551226" cy="468297"/>
          </a:xfrm>
        </p:grpSpPr>
        <p:pic>
          <p:nvPicPr>
            <p:cNvPr id="10" name="Bild 8" descr="Logo OEKO-TEX_RZ.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752724" y="4685198"/>
              <a:ext cx="1212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3"/>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007758" y="4501064"/>
              <a:ext cx="296192" cy="441244"/>
            </a:xfrm>
            <a:prstGeom prst="rect">
              <a:avLst/>
            </a:prstGeom>
            <a:noFill/>
            <a:ln w="9525">
              <a:noFill/>
              <a:miter lim="800000"/>
              <a:headEnd/>
              <a:tailEnd/>
            </a:ln>
          </p:spPr>
        </p:pic>
      </p:grpSp>
    </p:spTree>
    <p:extLst>
      <p:ext uri="{BB962C8B-B14F-4D97-AF65-F5344CB8AC3E}">
        <p14:creationId xmlns:p14="http://schemas.microsoft.com/office/powerpoint/2010/main" val="257265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text">
    <p:spTree>
      <p:nvGrpSpPr>
        <p:cNvPr id="1" name=""/>
        <p:cNvGrpSpPr/>
        <p:nvPr/>
      </p:nvGrpSpPr>
      <p:grpSpPr>
        <a:xfrm>
          <a:off x="0" y="0"/>
          <a:ext cx="0" cy="0"/>
          <a:chOff x="0" y="0"/>
          <a:chExt cx="0" cy="0"/>
        </a:xfrm>
      </p:grpSpPr>
      <p:pic>
        <p:nvPicPr>
          <p:cNvPr id="3" name="verlauf.png" descr="/Volumes/Kunden/OEKO-TEX/0092_Relaunch_PPT_Vorlagen_2016/0092_Grafik/0092_Bilddaten/verlauf.png"/>
          <p:cNvPicPr>
            <a:picLocks noChangeAspect="1"/>
          </p:cNvPicPr>
          <p:nvPr userDrawn="1"/>
        </p:nvPicPr>
        <p:blipFill rotWithShape="1">
          <a:blip r:embed="rId2" r:link="rId3" cstate="screen">
            <a:extLst>
              <a:ext uri="{28A0092B-C50C-407E-A947-70E740481C1C}">
                <a14:useLocalDpi xmlns:a14="http://schemas.microsoft.com/office/drawing/2010/main"/>
              </a:ext>
            </a:extLst>
          </a:blip>
          <a:srcRect b="-29589"/>
          <a:stretch>
            <a:fillRect/>
          </a:stretch>
        </p:blipFill>
        <p:spPr>
          <a:xfrm>
            <a:off x="0" y="768956"/>
            <a:ext cx="6864350" cy="4374544"/>
          </a:xfrm>
          <a:prstGeom prst="rect">
            <a:avLst/>
          </a:prstGeom>
        </p:spPr>
      </p:pic>
      <p:pic>
        <p:nvPicPr>
          <p:cNvPr id="4" name="Bild 3" descr="OT_Welle_neu_10%s_gedreht.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3732514"/>
            <a:ext cx="6864350" cy="1410991"/>
          </a:xfrm>
          <a:prstGeom prst="rect">
            <a:avLst/>
          </a:prstGeom>
        </p:spPr>
      </p:pic>
      <p:sp>
        <p:nvSpPr>
          <p:cNvPr id="5" name="Titel 1"/>
          <p:cNvSpPr>
            <a:spLocks noGrp="1"/>
          </p:cNvSpPr>
          <p:nvPr>
            <p:ph type="title" hasCustomPrompt="1"/>
          </p:nvPr>
        </p:nvSpPr>
        <p:spPr>
          <a:xfrm>
            <a:off x="279658" y="189050"/>
            <a:ext cx="6260545" cy="387523"/>
          </a:xfrm>
          <a:prstGeom prst="rect">
            <a:avLst/>
          </a:prstGeom>
        </p:spPr>
        <p:txBody>
          <a:bodyPr lIns="0" tIns="0" anchor="ctr" anchorCtr="1"/>
          <a:lstStyle>
            <a:lvl1pPr>
              <a:defRPr lang="en-GB" sz="2400" b="1" i="0" noProof="0" dirty="0">
                <a:solidFill>
                  <a:srgbClr val="87888A"/>
                </a:solidFill>
                <a:latin typeface="+mn-lt"/>
                <a:ea typeface="黑体" panose="02010609060101010101" pitchFamily="49" charset="-122"/>
                <a:cs typeface="Arial"/>
              </a:defRPr>
            </a:lvl1pPr>
          </a:lstStyle>
          <a:p>
            <a:pPr lvl="0"/>
            <a:r>
              <a:rPr lang="en-GB" noProof="0" dirty="0"/>
              <a:t>Headline </a:t>
            </a:r>
            <a:r>
              <a:rPr lang="en-GB" noProof="0" dirty="0" err="1"/>
              <a:t>bearbeiten</a:t>
            </a:r>
            <a:endParaRPr lang="en-GB" noProof="0" dirty="0"/>
          </a:p>
        </p:txBody>
      </p:sp>
      <p:sp>
        <p:nvSpPr>
          <p:cNvPr id="6" name="Foliennummernplatzhalter 5"/>
          <p:cNvSpPr>
            <a:spLocks noGrp="1"/>
          </p:cNvSpPr>
          <p:nvPr>
            <p:ph type="sldNum" sz="quarter" idx="12"/>
          </p:nvPr>
        </p:nvSpPr>
        <p:spPr>
          <a:xfrm>
            <a:off x="4938519" y="4726736"/>
            <a:ext cx="1601682" cy="215572"/>
          </a:xfrm>
          <a:prstGeom prst="rect">
            <a:avLst/>
          </a:prstGeom>
        </p:spPr>
        <p:txBody>
          <a:bodyPr rIns="0" anchor="ctr" anchorCtr="0">
            <a:spAutoFit/>
          </a:bodyPr>
          <a:lstStyle>
            <a:lvl1pPr algn="r">
              <a:defRPr sz="801">
                <a:solidFill>
                  <a:srgbClr val="CECFCD"/>
                </a:solidFill>
                <a:latin typeface="Arial"/>
                <a:cs typeface="Arial"/>
              </a:defRPr>
            </a:lvl1pPr>
          </a:lstStyle>
          <a:p>
            <a:fld id="{A81E8766-FCBB-C644-9DB2-F5B1AD9A1CD7}" type="slidenum">
              <a:rPr lang="de-DE" smtClean="0"/>
              <a:pPr/>
              <a:t>‹#›</a:t>
            </a:fld>
            <a:endParaRPr lang="de-DE" dirty="0"/>
          </a:p>
        </p:txBody>
      </p:sp>
      <p:sp>
        <p:nvSpPr>
          <p:cNvPr id="7" name="Inhaltsplatzhalter 3"/>
          <p:cNvSpPr>
            <a:spLocks noGrp="1"/>
          </p:cNvSpPr>
          <p:nvPr>
            <p:ph sz="half" idx="2"/>
          </p:nvPr>
        </p:nvSpPr>
        <p:spPr>
          <a:xfrm>
            <a:off x="279658" y="968545"/>
            <a:ext cx="6260545" cy="3074730"/>
          </a:xfrm>
          <a:prstGeom prst="rect">
            <a:avLst/>
          </a:prstGeom>
        </p:spPr>
        <p:txBody>
          <a:bodyPr lIns="0" tIns="0"/>
          <a:lstStyle>
            <a:lvl1pPr marL="0" indent="0">
              <a:buClr>
                <a:srgbClr val="9BBB59"/>
              </a:buClr>
              <a:buSzPct val="100000"/>
              <a:buFontTx/>
              <a:buNone/>
              <a:defRPr sz="1600">
                <a:latin typeface="Arial"/>
                <a:cs typeface="Arial"/>
              </a:defRPr>
            </a:lvl1pPr>
            <a:lvl2pPr>
              <a:buClr>
                <a:srgbClr val="636463"/>
              </a:buClr>
              <a:buSzPct val="100000"/>
              <a:defRPr sz="1400">
                <a:latin typeface="Arial"/>
                <a:cs typeface="Arial"/>
              </a:defRPr>
            </a:lvl2pPr>
            <a:lvl3pPr>
              <a:buClr>
                <a:srgbClr val="636463"/>
              </a:buClr>
              <a:buSzPct val="100000"/>
              <a:defRPr sz="1400">
                <a:latin typeface="Arial"/>
                <a:cs typeface="Arial"/>
              </a:defRPr>
            </a:lvl3pPr>
            <a:lvl4pPr>
              <a:buClr>
                <a:srgbClr val="636463"/>
              </a:buClr>
              <a:buSzPct val="100000"/>
              <a:defRPr sz="1400">
                <a:latin typeface="Arial"/>
                <a:cs typeface="Arial"/>
              </a:defRPr>
            </a:lvl4pPr>
            <a:lvl5pPr>
              <a:buClr>
                <a:srgbClr val="636463"/>
              </a:buClr>
              <a:buSzPct val="100000"/>
              <a:defRPr sz="1400">
                <a:latin typeface="Arial"/>
                <a:cs typeface="Arial"/>
              </a:defRPr>
            </a:lvl5pPr>
            <a:lvl6pPr>
              <a:defRPr sz="1600"/>
            </a:lvl6pPr>
            <a:lvl7pPr>
              <a:defRPr sz="1600"/>
            </a:lvl7pPr>
            <a:lvl8pPr>
              <a:defRPr sz="1600"/>
            </a:lvl8pPr>
            <a:lvl9pPr>
              <a:defRPr sz="1600"/>
            </a:lvl9pPr>
          </a:lstStyle>
          <a:p>
            <a:pPr lvl="0"/>
            <a:r>
              <a:rPr lang="en-GB" noProof="0" dirty="0" err="1"/>
              <a:t>Mastertextformat</a:t>
            </a:r>
            <a:r>
              <a:rPr lang="en-GB" noProof="0" dirty="0"/>
              <a:t> </a:t>
            </a:r>
            <a:r>
              <a:rPr lang="en-GB" noProof="0" dirty="0" err="1"/>
              <a:t>bearbeiten</a:t>
            </a:r>
            <a:endParaRPr lang="en-GB" noProof="0" dirty="0"/>
          </a:p>
        </p:txBody>
      </p:sp>
      <p:grpSp>
        <p:nvGrpSpPr>
          <p:cNvPr id="10" name="Group 9"/>
          <p:cNvGrpSpPr/>
          <p:nvPr userDrawn="1"/>
        </p:nvGrpSpPr>
        <p:grpSpPr>
          <a:xfrm>
            <a:off x="2752724" y="4501064"/>
            <a:ext cx="1551226" cy="468297"/>
            <a:chOff x="2752724" y="4501064"/>
            <a:chExt cx="1551226" cy="468297"/>
          </a:xfrm>
        </p:grpSpPr>
        <p:pic>
          <p:nvPicPr>
            <p:cNvPr id="11" name="Bild 8" descr="Logo OEKO-TEX_RZ.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752724" y="4685198"/>
              <a:ext cx="1212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3"/>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007758" y="4501064"/>
              <a:ext cx="296192" cy="441244"/>
            </a:xfrm>
            <a:prstGeom prst="rect">
              <a:avLst/>
            </a:prstGeom>
            <a:noFill/>
            <a:ln w="9525">
              <a:noFill/>
              <a:miter lim="800000"/>
              <a:headEnd/>
              <a:tailEnd/>
            </a:ln>
          </p:spPr>
        </p:pic>
      </p:grpSp>
    </p:spTree>
    <p:extLst>
      <p:ext uri="{BB962C8B-B14F-4D97-AF65-F5344CB8AC3E}">
        <p14:creationId xmlns:p14="http://schemas.microsoft.com/office/powerpoint/2010/main" val="49216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6_Benutzerdefiniertes Layout">
    <p:spTree>
      <p:nvGrpSpPr>
        <p:cNvPr id="1" name=""/>
        <p:cNvGrpSpPr/>
        <p:nvPr/>
      </p:nvGrpSpPr>
      <p:grpSpPr>
        <a:xfrm>
          <a:off x="0" y="0"/>
          <a:ext cx="0" cy="0"/>
          <a:chOff x="0" y="0"/>
          <a:chExt cx="0" cy="0"/>
        </a:xfrm>
      </p:grpSpPr>
      <p:pic>
        <p:nvPicPr>
          <p:cNvPr id="6" name="Bild 5" descr="OT_Welle_neu_10%s_gedreht.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32514"/>
            <a:ext cx="6864350" cy="1410991"/>
          </a:xfrm>
          <a:prstGeom prst="rect">
            <a:avLst/>
          </a:prstGeom>
        </p:spPr>
      </p:pic>
      <p:sp>
        <p:nvSpPr>
          <p:cNvPr id="7" name="Foliennummernplatzhalter 5"/>
          <p:cNvSpPr>
            <a:spLocks noGrp="1"/>
          </p:cNvSpPr>
          <p:nvPr>
            <p:ph type="sldNum" sz="quarter" idx="12"/>
          </p:nvPr>
        </p:nvSpPr>
        <p:spPr>
          <a:xfrm>
            <a:off x="4938519" y="4726736"/>
            <a:ext cx="1601682" cy="215572"/>
          </a:xfrm>
          <a:prstGeom prst="rect">
            <a:avLst/>
          </a:prstGeom>
        </p:spPr>
        <p:txBody>
          <a:bodyPr rIns="0" anchor="ctr" anchorCtr="0">
            <a:spAutoFit/>
          </a:bodyPr>
          <a:lstStyle>
            <a:lvl1pPr algn="r">
              <a:defRPr sz="801">
                <a:solidFill>
                  <a:srgbClr val="CECFCD"/>
                </a:solidFill>
                <a:latin typeface="Arial"/>
                <a:cs typeface="Arial"/>
              </a:defRPr>
            </a:lvl1pPr>
          </a:lstStyle>
          <a:p>
            <a:fld id="{A81E8766-FCBB-C644-9DB2-F5B1AD9A1CD7}" type="slidenum">
              <a:rPr lang="de-DE" smtClean="0"/>
              <a:pPr/>
              <a:t>‹#›</a:t>
            </a:fld>
            <a:endParaRPr lang="de-DE" dirty="0"/>
          </a:p>
        </p:txBody>
      </p:sp>
      <p:sp>
        <p:nvSpPr>
          <p:cNvPr id="9" name="Titel 1"/>
          <p:cNvSpPr>
            <a:spLocks noGrp="1"/>
          </p:cNvSpPr>
          <p:nvPr>
            <p:ph type="title"/>
          </p:nvPr>
        </p:nvSpPr>
        <p:spPr>
          <a:xfrm>
            <a:off x="279658" y="189050"/>
            <a:ext cx="6260545" cy="387523"/>
          </a:xfrm>
          <a:prstGeom prst="rect">
            <a:avLst/>
          </a:prstGeom>
        </p:spPr>
        <p:txBody>
          <a:bodyPr lIns="0" tIns="0" anchor="ctr" anchorCtr="1"/>
          <a:lstStyle>
            <a:lvl1pPr>
              <a:defRPr lang="de-DE" sz="2400" b="1" i="0" dirty="0">
                <a:solidFill>
                  <a:srgbClr val="87888A"/>
                </a:solidFill>
                <a:latin typeface="+mn-lt"/>
                <a:ea typeface="黑体" panose="02010609060101010101" pitchFamily="49" charset="-122"/>
                <a:cs typeface="Arial"/>
              </a:defRPr>
            </a:lvl1pPr>
          </a:lstStyle>
          <a:p>
            <a:pPr lvl="0"/>
            <a:endParaRPr lang="de-DE" dirty="0"/>
          </a:p>
        </p:txBody>
      </p:sp>
      <p:pic>
        <p:nvPicPr>
          <p:cNvPr id="13" name="Bild 9"/>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588" y="1003915"/>
            <a:ext cx="6808767" cy="3602697"/>
          </a:xfrm>
          <a:prstGeom prst="rect">
            <a:avLst/>
          </a:prstGeom>
        </p:spPr>
      </p:pic>
      <p:grpSp>
        <p:nvGrpSpPr>
          <p:cNvPr id="14" name="Group 13"/>
          <p:cNvGrpSpPr/>
          <p:nvPr userDrawn="1"/>
        </p:nvGrpSpPr>
        <p:grpSpPr>
          <a:xfrm>
            <a:off x="2752724" y="4501064"/>
            <a:ext cx="1551226" cy="468297"/>
            <a:chOff x="2752724" y="4501064"/>
            <a:chExt cx="1551226" cy="468297"/>
          </a:xfrm>
        </p:grpSpPr>
        <p:pic>
          <p:nvPicPr>
            <p:cNvPr id="15" name="Bild 8" descr="Logo OEKO-TEX_RZ.png"/>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752724" y="4685198"/>
              <a:ext cx="1212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3"/>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007758" y="4501064"/>
              <a:ext cx="296192" cy="441244"/>
            </a:xfrm>
            <a:prstGeom prst="rect">
              <a:avLst/>
            </a:prstGeom>
            <a:noFill/>
            <a:ln w="9525">
              <a:noFill/>
              <a:miter lim="800000"/>
              <a:headEnd/>
              <a:tailEnd/>
            </a:ln>
          </p:spPr>
        </p:pic>
      </p:grpSp>
    </p:spTree>
    <p:extLst>
      <p:ext uri="{BB962C8B-B14F-4D97-AF65-F5344CB8AC3E}">
        <p14:creationId xmlns:p14="http://schemas.microsoft.com/office/powerpoint/2010/main" val="25088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Überschrift/text headline">
    <p:spTree>
      <p:nvGrpSpPr>
        <p:cNvPr id="1" name=""/>
        <p:cNvGrpSpPr/>
        <p:nvPr/>
      </p:nvGrpSpPr>
      <p:grpSpPr>
        <a:xfrm>
          <a:off x="0" y="0"/>
          <a:ext cx="0" cy="0"/>
          <a:chOff x="0" y="0"/>
          <a:chExt cx="0" cy="0"/>
        </a:xfrm>
      </p:grpSpPr>
      <p:pic>
        <p:nvPicPr>
          <p:cNvPr id="3" name="verlauf.png" descr="/Volumes/Kunden/OEKO-TEX/0092_Relaunch_PPT_Vorlagen_2016/0092_Grafik/0092_Bilddaten/verlauf.png"/>
          <p:cNvPicPr>
            <a:picLocks noChangeAspect="1"/>
          </p:cNvPicPr>
          <p:nvPr userDrawn="1"/>
        </p:nvPicPr>
        <p:blipFill rotWithShape="1">
          <a:blip r:embed="rId2" r:link="rId3" cstate="screen">
            <a:extLst>
              <a:ext uri="{28A0092B-C50C-407E-A947-70E740481C1C}">
                <a14:useLocalDpi xmlns:a14="http://schemas.microsoft.com/office/drawing/2010/main"/>
              </a:ext>
            </a:extLst>
          </a:blip>
          <a:srcRect b="-29589"/>
          <a:stretch>
            <a:fillRect/>
          </a:stretch>
        </p:blipFill>
        <p:spPr>
          <a:xfrm>
            <a:off x="0" y="768956"/>
            <a:ext cx="6864350" cy="4374544"/>
          </a:xfrm>
          <a:prstGeom prst="rect">
            <a:avLst/>
          </a:prstGeom>
        </p:spPr>
      </p:pic>
      <p:pic>
        <p:nvPicPr>
          <p:cNvPr id="4" name="Bild 3" descr="OT_Welle_neu_10%s_gedreht.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3732514"/>
            <a:ext cx="6864350" cy="1410991"/>
          </a:xfrm>
          <a:prstGeom prst="rect">
            <a:avLst/>
          </a:prstGeom>
        </p:spPr>
      </p:pic>
      <p:sp>
        <p:nvSpPr>
          <p:cNvPr id="5" name="Titel 1"/>
          <p:cNvSpPr>
            <a:spLocks noGrp="1"/>
          </p:cNvSpPr>
          <p:nvPr>
            <p:ph type="title" hasCustomPrompt="1"/>
          </p:nvPr>
        </p:nvSpPr>
        <p:spPr>
          <a:xfrm>
            <a:off x="279658" y="189050"/>
            <a:ext cx="6260545" cy="387523"/>
          </a:xfrm>
          <a:prstGeom prst="rect">
            <a:avLst/>
          </a:prstGeom>
        </p:spPr>
        <p:txBody>
          <a:bodyPr lIns="0" tIns="0" anchor="ctr" anchorCtr="1"/>
          <a:lstStyle>
            <a:lvl1pPr>
              <a:defRPr lang="de-DE" sz="2400" b="1" i="0" dirty="0">
                <a:solidFill>
                  <a:srgbClr val="87888A"/>
                </a:solidFill>
                <a:latin typeface="+mn-lt"/>
                <a:ea typeface="黑体" panose="02010609060101010101" pitchFamily="49" charset="-122"/>
                <a:cs typeface="Arial"/>
              </a:defRPr>
            </a:lvl1pPr>
          </a:lstStyle>
          <a:p>
            <a:pPr lvl="0"/>
            <a:r>
              <a:rPr lang="de-DE" dirty="0"/>
              <a:t>Headline bearbeiten</a:t>
            </a:r>
          </a:p>
        </p:txBody>
      </p:sp>
      <p:sp>
        <p:nvSpPr>
          <p:cNvPr id="6" name="Foliennummernplatzhalter 5"/>
          <p:cNvSpPr>
            <a:spLocks noGrp="1"/>
          </p:cNvSpPr>
          <p:nvPr>
            <p:ph type="sldNum" sz="quarter" idx="12"/>
          </p:nvPr>
        </p:nvSpPr>
        <p:spPr>
          <a:xfrm>
            <a:off x="4938519" y="4726736"/>
            <a:ext cx="1601682" cy="215572"/>
          </a:xfrm>
          <a:prstGeom prst="rect">
            <a:avLst/>
          </a:prstGeom>
        </p:spPr>
        <p:txBody>
          <a:bodyPr rIns="0" anchor="ctr" anchorCtr="0">
            <a:spAutoFit/>
          </a:bodyPr>
          <a:lstStyle>
            <a:lvl1pPr algn="r">
              <a:defRPr sz="801">
                <a:solidFill>
                  <a:srgbClr val="CECFCD"/>
                </a:solidFill>
                <a:latin typeface="Arial"/>
                <a:cs typeface="Arial"/>
              </a:defRPr>
            </a:lvl1pPr>
          </a:lstStyle>
          <a:p>
            <a:fld id="{A81E8766-FCBB-C644-9DB2-F5B1AD9A1CD7}" type="slidenum">
              <a:rPr lang="de-DE" smtClean="0"/>
              <a:pPr/>
              <a:t>‹#›</a:t>
            </a:fld>
            <a:endParaRPr lang="de-DE" dirty="0"/>
          </a:p>
        </p:txBody>
      </p:sp>
      <p:sp>
        <p:nvSpPr>
          <p:cNvPr id="8" name="Textplatzhalter 2"/>
          <p:cNvSpPr>
            <a:spLocks noGrp="1"/>
          </p:cNvSpPr>
          <p:nvPr>
            <p:ph type="body" idx="1" hasCustomPrompt="1"/>
          </p:nvPr>
        </p:nvSpPr>
        <p:spPr>
          <a:xfrm>
            <a:off x="279658" y="968545"/>
            <a:ext cx="6260545" cy="479822"/>
          </a:xfrm>
          <a:prstGeom prst="rect">
            <a:avLst/>
          </a:prstGeom>
        </p:spPr>
        <p:txBody>
          <a:bodyPr lIns="0" tIns="0" anchor="t" anchorCtr="0"/>
          <a:lstStyle>
            <a:lvl1pPr marL="0" indent="0">
              <a:buNone/>
              <a:defRPr sz="1800" b="1">
                <a:solidFill>
                  <a:srgbClr val="A6CC66"/>
                </a:solidFill>
                <a:latin typeface="Arial"/>
                <a:cs typeface="Arial"/>
              </a:defRPr>
            </a:lvl1pPr>
            <a:lvl2pPr marL="457203" indent="0">
              <a:buNone/>
              <a:defRPr sz="1999" b="1"/>
            </a:lvl2pPr>
            <a:lvl3pPr marL="914407" indent="0">
              <a:buNone/>
              <a:defRPr sz="1800" b="1"/>
            </a:lvl3pPr>
            <a:lvl4pPr marL="1371610" indent="0">
              <a:buNone/>
              <a:defRPr sz="1600" b="1"/>
            </a:lvl4pPr>
            <a:lvl5pPr marL="1828813" indent="0">
              <a:buNone/>
              <a:defRPr sz="1600" b="1"/>
            </a:lvl5pPr>
            <a:lvl6pPr marL="2286017" indent="0">
              <a:buNone/>
              <a:defRPr sz="1600" b="1"/>
            </a:lvl6pPr>
            <a:lvl7pPr marL="2743220" indent="0">
              <a:buNone/>
              <a:defRPr sz="1600" b="1"/>
            </a:lvl7pPr>
            <a:lvl8pPr marL="3200424" indent="0">
              <a:buNone/>
              <a:defRPr sz="1600" b="1"/>
            </a:lvl8pPr>
            <a:lvl9pPr marL="3657627" indent="0">
              <a:buNone/>
              <a:defRPr sz="1600" b="1"/>
            </a:lvl9pPr>
          </a:lstStyle>
          <a:p>
            <a:pPr lvl="0"/>
            <a:r>
              <a:rPr lang="de-DE" dirty="0"/>
              <a:t>Subheadline bearbeiten</a:t>
            </a:r>
          </a:p>
        </p:txBody>
      </p:sp>
      <p:sp>
        <p:nvSpPr>
          <p:cNvPr id="9" name="Inhaltsplatzhalter 3"/>
          <p:cNvSpPr>
            <a:spLocks noGrp="1"/>
          </p:cNvSpPr>
          <p:nvPr>
            <p:ph sz="half" idx="2"/>
          </p:nvPr>
        </p:nvSpPr>
        <p:spPr>
          <a:xfrm>
            <a:off x="279658" y="1448371"/>
            <a:ext cx="6260545" cy="2594909"/>
          </a:xfrm>
          <a:prstGeom prst="rect">
            <a:avLst/>
          </a:prstGeom>
        </p:spPr>
        <p:txBody>
          <a:bodyPr lIns="0" tIns="0"/>
          <a:lstStyle>
            <a:lvl1pPr marL="0" indent="0">
              <a:buClr>
                <a:srgbClr val="97BF0D"/>
              </a:buClr>
              <a:buSzPct val="100000"/>
              <a:buFontTx/>
              <a:buNone/>
              <a:defRPr sz="1600">
                <a:latin typeface="Arial"/>
                <a:cs typeface="Arial"/>
              </a:defRPr>
            </a:lvl1pPr>
            <a:lvl2pPr>
              <a:buClr>
                <a:srgbClr val="636463"/>
              </a:buClr>
              <a:buSzPct val="100000"/>
              <a:defRPr sz="1400">
                <a:latin typeface="Arial"/>
                <a:cs typeface="Arial"/>
              </a:defRPr>
            </a:lvl2pPr>
            <a:lvl3pPr>
              <a:buClr>
                <a:srgbClr val="636463"/>
              </a:buClr>
              <a:buSzPct val="100000"/>
              <a:defRPr sz="1400">
                <a:latin typeface="Arial"/>
                <a:cs typeface="Arial"/>
              </a:defRPr>
            </a:lvl3pPr>
            <a:lvl4pPr>
              <a:buClr>
                <a:srgbClr val="636463"/>
              </a:buClr>
              <a:buSzPct val="100000"/>
              <a:defRPr sz="1400">
                <a:latin typeface="Arial"/>
                <a:cs typeface="Arial"/>
              </a:defRPr>
            </a:lvl4pPr>
            <a:lvl5pPr>
              <a:buClr>
                <a:srgbClr val="636463"/>
              </a:buClr>
              <a:buSzPct val="100000"/>
              <a:defRPr sz="1400">
                <a:latin typeface="Arial"/>
                <a:cs typeface="Arial"/>
              </a:defRPr>
            </a:lvl5pPr>
            <a:lvl6pPr>
              <a:defRPr sz="1600"/>
            </a:lvl6pPr>
            <a:lvl7pPr>
              <a:defRPr sz="1600"/>
            </a:lvl7pPr>
            <a:lvl8pPr>
              <a:defRPr sz="1600"/>
            </a:lvl8pPr>
            <a:lvl9pPr>
              <a:defRPr sz="1600"/>
            </a:lvl9pPr>
          </a:lstStyle>
          <a:p>
            <a:pPr lvl="0"/>
            <a:r>
              <a:rPr lang="de-DE" dirty="0"/>
              <a:t>Mastertextformat bearbeiten</a:t>
            </a:r>
          </a:p>
        </p:txBody>
      </p:sp>
      <p:grpSp>
        <p:nvGrpSpPr>
          <p:cNvPr id="12" name="Group 11"/>
          <p:cNvGrpSpPr/>
          <p:nvPr userDrawn="1"/>
        </p:nvGrpSpPr>
        <p:grpSpPr>
          <a:xfrm>
            <a:off x="2752724" y="4501064"/>
            <a:ext cx="1551226" cy="468297"/>
            <a:chOff x="2752724" y="4501064"/>
            <a:chExt cx="1551226" cy="468297"/>
          </a:xfrm>
        </p:grpSpPr>
        <p:pic>
          <p:nvPicPr>
            <p:cNvPr id="13" name="Bild 8" descr="Logo OEKO-TEX_RZ.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752724" y="4685198"/>
              <a:ext cx="1212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007758" y="4501064"/>
              <a:ext cx="296192" cy="441244"/>
            </a:xfrm>
            <a:prstGeom prst="rect">
              <a:avLst/>
            </a:prstGeom>
            <a:noFill/>
            <a:ln w="9525">
              <a:noFill/>
              <a:miter lim="800000"/>
              <a:headEnd/>
              <a:tailEnd/>
            </a:ln>
          </p:spPr>
        </p:pic>
      </p:grpSp>
    </p:spTree>
    <p:extLst>
      <p:ext uri="{BB962C8B-B14F-4D97-AF65-F5344CB8AC3E}">
        <p14:creationId xmlns:p14="http://schemas.microsoft.com/office/powerpoint/2010/main" val="94026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Spalten/columns">
    <p:spTree>
      <p:nvGrpSpPr>
        <p:cNvPr id="1" name=""/>
        <p:cNvGrpSpPr/>
        <p:nvPr/>
      </p:nvGrpSpPr>
      <p:grpSpPr>
        <a:xfrm>
          <a:off x="0" y="0"/>
          <a:ext cx="0" cy="0"/>
          <a:chOff x="0" y="0"/>
          <a:chExt cx="0" cy="0"/>
        </a:xfrm>
      </p:grpSpPr>
      <p:pic>
        <p:nvPicPr>
          <p:cNvPr id="3" name="verlauf.png" descr="/Volumes/Kunden/OEKO-TEX/0092_Relaunch_PPT_Vorlagen_2016/0092_Grafik/0092_Bilddaten/verlauf.png"/>
          <p:cNvPicPr>
            <a:picLocks noChangeAspect="1"/>
          </p:cNvPicPr>
          <p:nvPr userDrawn="1"/>
        </p:nvPicPr>
        <p:blipFill rotWithShape="1">
          <a:blip r:embed="rId2" r:link="rId3" cstate="screen">
            <a:extLst>
              <a:ext uri="{28A0092B-C50C-407E-A947-70E740481C1C}">
                <a14:useLocalDpi xmlns:a14="http://schemas.microsoft.com/office/drawing/2010/main"/>
              </a:ext>
            </a:extLst>
          </a:blip>
          <a:srcRect b="-29589"/>
          <a:stretch>
            <a:fillRect/>
          </a:stretch>
        </p:blipFill>
        <p:spPr>
          <a:xfrm>
            <a:off x="0" y="768956"/>
            <a:ext cx="6864350" cy="4374544"/>
          </a:xfrm>
          <a:prstGeom prst="rect">
            <a:avLst/>
          </a:prstGeom>
        </p:spPr>
      </p:pic>
      <p:pic>
        <p:nvPicPr>
          <p:cNvPr id="4" name="Bild 3" descr="OT_Welle_neu_10%s_gedreht.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3732514"/>
            <a:ext cx="6864350" cy="1410991"/>
          </a:xfrm>
          <a:prstGeom prst="rect">
            <a:avLst/>
          </a:prstGeom>
        </p:spPr>
      </p:pic>
      <p:sp>
        <p:nvSpPr>
          <p:cNvPr id="5" name="Titel 1"/>
          <p:cNvSpPr>
            <a:spLocks noGrp="1"/>
          </p:cNvSpPr>
          <p:nvPr>
            <p:ph type="title" hasCustomPrompt="1"/>
          </p:nvPr>
        </p:nvSpPr>
        <p:spPr>
          <a:xfrm>
            <a:off x="279658" y="189050"/>
            <a:ext cx="6260545" cy="387523"/>
          </a:xfrm>
          <a:prstGeom prst="rect">
            <a:avLst/>
          </a:prstGeom>
        </p:spPr>
        <p:txBody>
          <a:bodyPr lIns="0" tIns="0" anchor="ctr" anchorCtr="1"/>
          <a:lstStyle>
            <a:lvl1pPr>
              <a:defRPr lang="de-DE" sz="2400" b="1" i="0" dirty="0">
                <a:solidFill>
                  <a:srgbClr val="87888A"/>
                </a:solidFill>
                <a:latin typeface="+mn-lt"/>
                <a:ea typeface="黑体" panose="02010609060101010101" pitchFamily="49" charset="-122"/>
                <a:cs typeface="Arial"/>
              </a:defRPr>
            </a:lvl1pPr>
          </a:lstStyle>
          <a:p>
            <a:pPr lvl="0"/>
            <a:r>
              <a:rPr lang="de-DE" dirty="0"/>
              <a:t>Headline bearbeiten</a:t>
            </a:r>
          </a:p>
        </p:txBody>
      </p:sp>
      <p:sp>
        <p:nvSpPr>
          <p:cNvPr id="6" name="Foliennummernplatzhalter 5"/>
          <p:cNvSpPr>
            <a:spLocks noGrp="1"/>
          </p:cNvSpPr>
          <p:nvPr>
            <p:ph type="sldNum" sz="quarter" idx="12"/>
          </p:nvPr>
        </p:nvSpPr>
        <p:spPr>
          <a:xfrm>
            <a:off x="4938519" y="4726736"/>
            <a:ext cx="1601682" cy="215572"/>
          </a:xfrm>
          <a:prstGeom prst="rect">
            <a:avLst/>
          </a:prstGeom>
        </p:spPr>
        <p:txBody>
          <a:bodyPr rIns="0" anchor="ctr" anchorCtr="0">
            <a:spAutoFit/>
          </a:bodyPr>
          <a:lstStyle>
            <a:lvl1pPr algn="r">
              <a:defRPr sz="801">
                <a:solidFill>
                  <a:srgbClr val="CECFCD"/>
                </a:solidFill>
                <a:latin typeface="Arial"/>
                <a:cs typeface="Arial"/>
              </a:defRPr>
            </a:lvl1pPr>
          </a:lstStyle>
          <a:p>
            <a:fld id="{A81E8766-FCBB-C644-9DB2-F5B1AD9A1CD7}" type="slidenum">
              <a:rPr lang="de-DE" smtClean="0"/>
              <a:pPr/>
              <a:t>‹#›</a:t>
            </a:fld>
            <a:endParaRPr lang="de-DE" dirty="0"/>
          </a:p>
        </p:txBody>
      </p:sp>
      <p:sp>
        <p:nvSpPr>
          <p:cNvPr id="11" name="Textplatzhalter 2"/>
          <p:cNvSpPr>
            <a:spLocks noGrp="1"/>
          </p:cNvSpPr>
          <p:nvPr>
            <p:ph type="body" idx="1" hasCustomPrompt="1"/>
          </p:nvPr>
        </p:nvSpPr>
        <p:spPr>
          <a:xfrm>
            <a:off x="279655" y="968545"/>
            <a:ext cx="1997148" cy="479822"/>
          </a:xfrm>
          <a:prstGeom prst="rect">
            <a:avLst/>
          </a:prstGeom>
        </p:spPr>
        <p:txBody>
          <a:bodyPr lIns="0" tIns="0" anchor="t" anchorCtr="0"/>
          <a:lstStyle>
            <a:lvl1pPr marL="0" indent="0">
              <a:buNone/>
              <a:defRPr sz="1600" b="1">
                <a:solidFill>
                  <a:srgbClr val="A6CC66"/>
                </a:solidFill>
                <a:latin typeface="Arial"/>
                <a:cs typeface="Arial"/>
              </a:defRPr>
            </a:lvl1pPr>
            <a:lvl2pPr marL="457203" indent="0">
              <a:buNone/>
              <a:defRPr sz="1999" b="1"/>
            </a:lvl2pPr>
            <a:lvl3pPr marL="914407" indent="0">
              <a:buNone/>
              <a:defRPr sz="1800" b="1"/>
            </a:lvl3pPr>
            <a:lvl4pPr marL="1371610" indent="0">
              <a:buNone/>
              <a:defRPr sz="1600" b="1"/>
            </a:lvl4pPr>
            <a:lvl5pPr marL="1828813" indent="0">
              <a:buNone/>
              <a:defRPr sz="1600" b="1"/>
            </a:lvl5pPr>
            <a:lvl6pPr marL="2286017" indent="0">
              <a:buNone/>
              <a:defRPr sz="1600" b="1"/>
            </a:lvl6pPr>
            <a:lvl7pPr marL="2743220" indent="0">
              <a:buNone/>
              <a:defRPr sz="1600" b="1"/>
            </a:lvl7pPr>
            <a:lvl8pPr marL="3200424" indent="0">
              <a:buNone/>
              <a:defRPr sz="1600" b="1"/>
            </a:lvl8pPr>
            <a:lvl9pPr marL="3657627" indent="0">
              <a:buNone/>
              <a:defRPr sz="1600" b="1"/>
            </a:lvl9pPr>
          </a:lstStyle>
          <a:p>
            <a:pPr lvl="0"/>
            <a:r>
              <a:rPr lang="de-DE" dirty="0"/>
              <a:t>Subheadline bearbeiten</a:t>
            </a:r>
          </a:p>
        </p:txBody>
      </p:sp>
      <p:sp>
        <p:nvSpPr>
          <p:cNvPr id="12" name="Textplatzhalter 4"/>
          <p:cNvSpPr>
            <a:spLocks noGrp="1"/>
          </p:cNvSpPr>
          <p:nvPr>
            <p:ph type="body" sz="quarter" idx="3" hasCustomPrompt="1"/>
          </p:nvPr>
        </p:nvSpPr>
        <p:spPr>
          <a:xfrm>
            <a:off x="2412154" y="968545"/>
            <a:ext cx="1997148" cy="479822"/>
          </a:xfrm>
          <a:prstGeom prst="rect">
            <a:avLst/>
          </a:prstGeom>
        </p:spPr>
        <p:txBody>
          <a:bodyPr lIns="0" tIns="0" anchor="t" anchorCtr="0"/>
          <a:lstStyle>
            <a:lvl1pPr marL="0" indent="0">
              <a:buNone/>
              <a:defRPr sz="1600" b="1">
                <a:solidFill>
                  <a:srgbClr val="A6CC66"/>
                </a:solidFill>
                <a:latin typeface="Arial"/>
                <a:cs typeface="Arial"/>
              </a:defRPr>
            </a:lvl1pPr>
            <a:lvl2pPr marL="457203" indent="0">
              <a:buNone/>
              <a:defRPr sz="1999" b="1"/>
            </a:lvl2pPr>
            <a:lvl3pPr marL="914407" indent="0">
              <a:buNone/>
              <a:defRPr sz="1800" b="1"/>
            </a:lvl3pPr>
            <a:lvl4pPr marL="1371610" indent="0">
              <a:buNone/>
              <a:defRPr sz="1600" b="1"/>
            </a:lvl4pPr>
            <a:lvl5pPr marL="1828813" indent="0">
              <a:buNone/>
              <a:defRPr sz="1600" b="1"/>
            </a:lvl5pPr>
            <a:lvl6pPr marL="2286017" indent="0">
              <a:buNone/>
              <a:defRPr sz="1600" b="1"/>
            </a:lvl6pPr>
            <a:lvl7pPr marL="2743220" indent="0">
              <a:buNone/>
              <a:defRPr sz="1600" b="1"/>
            </a:lvl7pPr>
            <a:lvl8pPr marL="3200424" indent="0">
              <a:buNone/>
              <a:defRPr sz="1600" b="1"/>
            </a:lvl8pPr>
            <a:lvl9pPr marL="3657627" indent="0">
              <a:buNone/>
              <a:defRPr sz="1600" b="1"/>
            </a:lvl9pPr>
          </a:lstStyle>
          <a:p>
            <a:pPr lvl="0"/>
            <a:r>
              <a:rPr lang="de-DE" dirty="0"/>
              <a:t>Subheadline bearbeiten</a:t>
            </a:r>
          </a:p>
        </p:txBody>
      </p:sp>
      <p:sp>
        <p:nvSpPr>
          <p:cNvPr id="13" name="Textplatzhalter 4"/>
          <p:cNvSpPr>
            <a:spLocks noGrp="1"/>
          </p:cNvSpPr>
          <p:nvPr>
            <p:ph type="body" sz="quarter" idx="13" hasCustomPrompt="1"/>
          </p:nvPr>
        </p:nvSpPr>
        <p:spPr>
          <a:xfrm>
            <a:off x="4543052" y="968545"/>
            <a:ext cx="1997148" cy="479822"/>
          </a:xfrm>
          <a:prstGeom prst="rect">
            <a:avLst/>
          </a:prstGeom>
        </p:spPr>
        <p:txBody>
          <a:bodyPr lIns="0" tIns="0" anchor="t" anchorCtr="0"/>
          <a:lstStyle>
            <a:lvl1pPr marL="0" indent="0">
              <a:buNone/>
              <a:defRPr sz="1600" b="1" baseline="0">
                <a:solidFill>
                  <a:srgbClr val="A6CC66"/>
                </a:solidFill>
                <a:latin typeface="Arial"/>
                <a:cs typeface="Arial"/>
              </a:defRPr>
            </a:lvl1pPr>
            <a:lvl2pPr marL="457203" indent="0">
              <a:buNone/>
              <a:defRPr sz="1999" b="1"/>
            </a:lvl2pPr>
            <a:lvl3pPr marL="914407" indent="0">
              <a:buNone/>
              <a:defRPr sz="1800" b="1"/>
            </a:lvl3pPr>
            <a:lvl4pPr marL="1371610" indent="0">
              <a:buNone/>
              <a:defRPr sz="1600" b="1"/>
            </a:lvl4pPr>
            <a:lvl5pPr marL="1828813" indent="0">
              <a:buNone/>
              <a:defRPr sz="1600" b="1"/>
            </a:lvl5pPr>
            <a:lvl6pPr marL="2286017" indent="0">
              <a:buNone/>
              <a:defRPr sz="1600" b="1"/>
            </a:lvl6pPr>
            <a:lvl7pPr marL="2743220" indent="0">
              <a:buNone/>
              <a:defRPr sz="1600" b="1"/>
            </a:lvl7pPr>
            <a:lvl8pPr marL="3200424" indent="0">
              <a:buNone/>
              <a:defRPr sz="1600" b="1"/>
            </a:lvl8pPr>
            <a:lvl9pPr marL="3657627" indent="0">
              <a:buNone/>
              <a:defRPr sz="1600" b="1"/>
            </a:lvl9pPr>
          </a:lstStyle>
          <a:p>
            <a:pPr lvl="0"/>
            <a:r>
              <a:rPr lang="de-DE" dirty="0"/>
              <a:t>Subheadline bearbeiten</a:t>
            </a:r>
          </a:p>
        </p:txBody>
      </p:sp>
      <p:sp>
        <p:nvSpPr>
          <p:cNvPr id="14" name="Inhaltsplatzhalter 3"/>
          <p:cNvSpPr>
            <a:spLocks noGrp="1"/>
          </p:cNvSpPr>
          <p:nvPr>
            <p:ph sz="half" idx="2"/>
          </p:nvPr>
        </p:nvSpPr>
        <p:spPr>
          <a:xfrm>
            <a:off x="279657" y="1448367"/>
            <a:ext cx="1997148" cy="2594908"/>
          </a:xfrm>
          <a:prstGeom prst="rect">
            <a:avLst/>
          </a:prstGeom>
        </p:spPr>
        <p:txBody>
          <a:bodyPr lIns="0" tIns="0"/>
          <a:lstStyle>
            <a:lvl1pPr marL="177801" indent="-177801">
              <a:buClr>
                <a:srgbClr val="A6CC66"/>
              </a:buClr>
              <a:buSzPct val="100000"/>
              <a:defRPr sz="1600">
                <a:latin typeface="Arial"/>
                <a:cs typeface="Arial"/>
              </a:defRPr>
            </a:lvl1pPr>
            <a:lvl2pPr>
              <a:buClr>
                <a:srgbClr val="636463"/>
              </a:buClr>
              <a:buSzPct val="100000"/>
              <a:defRPr sz="1400">
                <a:latin typeface="Arial"/>
                <a:cs typeface="Arial"/>
              </a:defRPr>
            </a:lvl2pPr>
            <a:lvl3pPr>
              <a:buClr>
                <a:srgbClr val="636463"/>
              </a:buClr>
              <a:buSzPct val="100000"/>
              <a:defRPr sz="1400">
                <a:latin typeface="Arial"/>
                <a:cs typeface="Arial"/>
              </a:defRPr>
            </a:lvl3pPr>
            <a:lvl4pPr>
              <a:buClr>
                <a:srgbClr val="636463"/>
              </a:buClr>
              <a:buSzPct val="100000"/>
              <a:defRPr sz="1400">
                <a:latin typeface="Arial"/>
                <a:cs typeface="Arial"/>
              </a:defRPr>
            </a:lvl4pPr>
            <a:lvl5pPr>
              <a:buClr>
                <a:srgbClr val="636463"/>
              </a:buClr>
              <a:buSzPct val="100000"/>
              <a:defRPr sz="1400">
                <a:latin typeface="Arial"/>
                <a:cs typeface="Arial"/>
              </a:defRPr>
            </a:lvl5pPr>
            <a:lvl6pPr>
              <a:defRPr sz="1600"/>
            </a:lvl6pPr>
            <a:lvl7pPr>
              <a:defRPr sz="1600"/>
            </a:lvl7pPr>
            <a:lvl8pPr>
              <a:defRPr sz="1600"/>
            </a:lvl8pPr>
            <a:lvl9pPr>
              <a:defRPr sz="1600"/>
            </a:lvl9pPr>
          </a:lstStyle>
          <a:p>
            <a:pPr lvl="0"/>
            <a:r>
              <a:rPr lang="de-DE" dirty="0"/>
              <a:t>Mastertextformat bearbeiten</a:t>
            </a:r>
          </a:p>
        </p:txBody>
      </p:sp>
      <p:sp>
        <p:nvSpPr>
          <p:cNvPr id="15" name="Inhaltsplatzhalter 5"/>
          <p:cNvSpPr>
            <a:spLocks noGrp="1"/>
          </p:cNvSpPr>
          <p:nvPr>
            <p:ph sz="quarter" idx="4"/>
          </p:nvPr>
        </p:nvSpPr>
        <p:spPr>
          <a:xfrm>
            <a:off x="2412154" y="1448367"/>
            <a:ext cx="1997148" cy="2594908"/>
          </a:xfrm>
          <a:prstGeom prst="rect">
            <a:avLst/>
          </a:prstGeom>
        </p:spPr>
        <p:txBody>
          <a:bodyPr lIns="0" tIns="0"/>
          <a:lstStyle>
            <a:lvl1pPr marL="271465" indent="-271465">
              <a:buClr>
                <a:srgbClr val="A6CC66"/>
              </a:buClr>
              <a:buSzPct val="80000"/>
              <a:buFont typeface="+mj-ea"/>
              <a:buAutoNum type="circleNumDbPlain"/>
              <a:defRPr sz="1600">
                <a:latin typeface="Arial"/>
                <a:cs typeface="Arial"/>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de-DE" dirty="0"/>
              <a:t>Mastertextformat bearbeiten</a:t>
            </a:r>
          </a:p>
        </p:txBody>
      </p:sp>
      <p:sp>
        <p:nvSpPr>
          <p:cNvPr id="16" name="Inhaltsplatzhalter 5"/>
          <p:cNvSpPr>
            <a:spLocks noGrp="1"/>
          </p:cNvSpPr>
          <p:nvPr>
            <p:ph sz="quarter" idx="14"/>
          </p:nvPr>
        </p:nvSpPr>
        <p:spPr>
          <a:xfrm>
            <a:off x="4543053" y="1448367"/>
            <a:ext cx="1997148" cy="2594908"/>
          </a:xfrm>
          <a:prstGeom prst="rect">
            <a:avLst/>
          </a:prstGeom>
        </p:spPr>
        <p:txBody>
          <a:bodyPr lIns="0" tIns="0"/>
          <a:lstStyle>
            <a:lvl1pPr marL="268290" indent="-268290">
              <a:buClr>
                <a:srgbClr val="A6CC66"/>
              </a:buClr>
              <a:buFont typeface="Wingdings" charset="2"/>
              <a:buChar char="ü"/>
              <a:defRPr sz="1600">
                <a:latin typeface="Arial"/>
                <a:cs typeface="Arial"/>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de-DE" dirty="0"/>
              <a:t>Mastertextformat bearbeiten</a:t>
            </a:r>
          </a:p>
        </p:txBody>
      </p:sp>
      <p:grpSp>
        <p:nvGrpSpPr>
          <p:cNvPr id="19" name="Group 18"/>
          <p:cNvGrpSpPr/>
          <p:nvPr userDrawn="1"/>
        </p:nvGrpSpPr>
        <p:grpSpPr>
          <a:xfrm>
            <a:off x="2752724" y="4501064"/>
            <a:ext cx="1551226" cy="468297"/>
            <a:chOff x="2752724" y="4501064"/>
            <a:chExt cx="1551226" cy="468297"/>
          </a:xfrm>
        </p:grpSpPr>
        <p:pic>
          <p:nvPicPr>
            <p:cNvPr id="20" name="Bild 8" descr="Logo OEKO-TEX_RZ.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752724" y="4685198"/>
              <a:ext cx="1212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13"/>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007758" y="4501064"/>
              <a:ext cx="296192" cy="441244"/>
            </a:xfrm>
            <a:prstGeom prst="rect">
              <a:avLst/>
            </a:prstGeom>
            <a:noFill/>
            <a:ln w="9525">
              <a:noFill/>
              <a:miter lim="800000"/>
              <a:headEnd/>
              <a:tailEnd/>
            </a:ln>
          </p:spPr>
        </p:pic>
      </p:grpSp>
    </p:spTree>
    <p:extLst>
      <p:ext uri="{BB962C8B-B14F-4D97-AF65-F5344CB8AC3E}">
        <p14:creationId xmlns:p14="http://schemas.microsoft.com/office/powerpoint/2010/main" val="190388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Bilder/pictures">
    <p:spTree>
      <p:nvGrpSpPr>
        <p:cNvPr id="1" name=""/>
        <p:cNvGrpSpPr/>
        <p:nvPr/>
      </p:nvGrpSpPr>
      <p:grpSpPr>
        <a:xfrm>
          <a:off x="0" y="0"/>
          <a:ext cx="0" cy="0"/>
          <a:chOff x="0" y="0"/>
          <a:chExt cx="0" cy="0"/>
        </a:xfrm>
      </p:grpSpPr>
      <p:pic>
        <p:nvPicPr>
          <p:cNvPr id="3" name="verlauf.png" descr="/Volumes/Kunden/OEKO-TEX/0092_Relaunch_PPT_Vorlagen_2016/0092_Grafik/0092_Bilddaten/verlauf.png"/>
          <p:cNvPicPr>
            <a:picLocks noChangeAspect="1"/>
          </p:cNvPicPr>
          <p:nvPr userDrawn="1"/>
        </p:nvPicPr>
        <p:blipFill rotWithShape="1">
          <a:blip r:embed="rId2" r:link="rId3" cstate="screen">
            <a:extLst>
              <a:ext uri="{28A0092B-C50C-407E-A947-70E740481C1C}">
                <a14:useLocalDpi xmlns:a14="http://schemas.microsoft.com/office/drawing/2010/main"/>
              </a:ext>
            </a:extLst>
          </a:blip>
          <a:srcRect b="-29589"/>
          <a:stretch>
            <a:fillRect/>
          </a:stretch>
        </p:blipFill>
        <p:spPr>
          <a:xfrm>
            <a:off x="0" y="768956"/>
            <a:ext cx="6864350" cy="4374544"/>
          </a:xfrm>
          <a:prstGeom prst="rect">
            <a:avLst/>
          </a:prstGeom>
        </p:spPr>
      </p:pic>
      <p:pic>
        <p:nvPicPr>
          <p:cNvPr id="4" name="Bild 3" descr="OT_Welle_neu_10%s_gedreht.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3732514"/>
            <a:ext cx="6864350" cy="1410991"/>
          </a:xfrm>
          <a:prstGeom prst="rect">
            <a:avLst/>
          </a:prstGeom>
        </p:spPr>
      </p:pic>
      <p:sp>
        <p:nvSpPr>
          <p:cNvPr id="5" name="Titel 1"/>
          <p:cNvSpPr>
            <a:spLocks noGrp="1"/>
          </p:cNvSpPr>
          <p:nvPr>
            <p:ph type="title" hasCustomPrompt="1"/>
          </p:nvPr>
        </p:nvSpPr>
        <p:spPr>
          <a:xfrm>
            <a:off x="279658" y="189050"/>
            <a:ext cx="6260545" cy="387523"/>
          </a:xfrm>
          <a:prstGeom prst="rect">
            <a:avLst/>
          </a:prstGeom>
        </p:spPr>
        <p:txBody>
          <a:bodyPr lIns="0" tIns="0" anchor="ctr" anchorCtr="1"/>
          <a:lstStyle>
            <a:lvl1pPr>
              <a:defRPr lang="de-DE" sz="2400" b="1" i="0" dirty="0">
                <a:solidFill>
                  <a:srgbClr val="87888A"/>
                </a:solidFill>
                <a:latin typeface="+mn-lt"/>
                <a:ea typeface="黑体" panose="02010609060101010101" pitchFamily="49" charset="-122"/>
                <a:cs typeface="Arial"/>
              </a:defRPr>
            </a:lvl1pPr>
          </a:lstStyle>
          <a:p>
            <a:pPr lvl="0"/>
            <a:r>
              <a:rPr lang="de-DE" dirty="0"/>
              <a:t>Headline bearbeiten</a:t>
            </a:r>
          </a:p>
        </p:txBody>
      </p:sp>
      <p:sp>
        <p:nvSpPr>
          <p:cNvPr id="6" name="Foliennummernplatzhalter 5"/>
          <p:cNvSpPr>
            <a:spLocks noGrp="1"/>
          </p:cNvSpPr>
          <p:nvPr>
            <p:ph type="sldNum" sz="quarter" idx="12"/>
          </p:nvPr>
        </p:nvSpPr>
        <p:spPr>
          <a:xfrm>
            <a:off x="4938519" y="4726736"/>
            <a:ext cx="1601682" cy="215572"/>
          </a:xfrm>
          <a:prstGeom prst="rect">
            <a:avLst/>
          </a:prstGeom>
        </p:spPr>
        <p:txBody>
          <a:bodyPr rIns="0" anchor="ctr" anchorCtr="0">
            <a:spAutoFit/>
          </a:bodyPr>
          <a:lstStyle>
            <a:lvl1pPr algn="r">
              <a:defRPr sz="801">
                <a:solidFill>
                  <a:srgbClr val="CECFCD"/>
                </a:solidFill>
                <a:latin typeface="Arial"/>
                <a:cs typeface="Arial"/>
              </a:defRPr>
            </a:lvl1pPr>
          </a:lstStyle>
          <a:p>
            <a:fld id="{A81E8766-FCBB-C644-9DB2-F5B1AD9A1CD7}" type="slidenum">
              <a:rPr lang="de-DE" smtClean="0"/>
              <a:pPr/>
              <a:t>‹#›</a:t>
            </a:fld>
            <a:endParaRPr lang="de-DE" dirty="0"/>
          </a:p>
        </p:txBody>
      </p:sp>
      <p:sp>
        <p:nvSpPr>
          <p:cNvPr id="14" name="Bildplatzhalter 2"/>
          <p:cNvSpPr>
            <a:spLocks noGrp="1"/>
          </p:cNvSpPr>
          <p:nvPr>
            <p:ph type="pic" idx="1"/>
          </p:nvPr>
        </p:nvSpPr>
        <p:spPr>
          <a:xfrm>
            <a:off x="279657" y="968545"/>
            <a:ext cx="1997148" cy="2076212"/>
          </a:xfrm>
          <a:prstGeom prst="rect">
            <a:avLst/>
          </a:prstGeom>
        </p:spPr>
        <p:txBody>
          <a:bodyPr/>
          <a:lstStyle>
            <a:lvl1pPr marL="0" indent="0">
              <a:buNone/>
              <a:defRPr sz="1000">
                <a:latin typeface="Arial"/>
                <a:cs typeface="Arial"/>
              </a:defRPr>
            </a:lvl1pPr>
            <a:lvl2pPr marL="457203" indent="0">
              <a:buNone/>
              <a:defRPr sz="2800"/>
            </a:lvl2pPr>
            <a:lvl3pPr marL="914407" indent="0">
              <a:buNone/>
              <a:defRPr sz="2400"/>
            </a:lvl3pPr>
            <a:lvl4pPr marL="1371610" indent="0">
              <a:buNone/>
              <a:defRPr sz="1999"/>
            </a:lvl4pPr>
            <a:lvl5pPr marL="1828813" indent="0">
              <a:buNone/>
              <a:defRPr sz="1999"/>
            </a:lvl5pPr>
            <a:lvl6pPr marL="2286017" indent="0">
              <a:buNone/>
              <a:defRPr sz="1999"/>
            </a:lvl6pPr>
            <a:lvl7pPr marL="2743220" indent="0">
              <a:buNone/>
              <a:defRPr sz="1999"/>
            </a:lvl7pPr>
            <a:lvl8pPr marL="3200424" indent="0">
              <a:buNone/>
              <a:defRPr sz="1999"/>
            </a:lvl8pPr>
            <a:lvl9pPr marL="3657627" indent="0">
              <a:buNone/>
              <a:defRPr sz="1999"/>
            </a:lvl9pPr>
          </a:lstStyle>
          <a:p>
            <a:endParaRPr lang="de-DE" dirty="0"/>
          </a:p>
        </p:txBody>
      </p:sp>
      <p:sp>
        <p:nvSpPr>
          <p:cNvPr id="15" name="Bildplatzhalter 2"/>
          <p:cNvSpPr>
            <a:spLocks noGrp="1"/>
          </p:cNvSpPr>
          <p:nvPr>
            <p:ph type="pic" idx="15"/>
          </p:nvPr>
        </p:nvSpPr>
        <p:spPr>
          <a:xfrm>
            <a:off x="2412154" y="968549"/>
            <a:ext cx="1997148" cy="2076213"/>
          </a:xfrm>
          <a:prstGeom prst="rect">
            <a:avLst/>
          </a:prstGeom>
        </p:spPr>
        <p:txBody>
          <a:bodyPr/>
          <a:lstStyle>
            <a:lvl1pPr marL="0" indent="0">
              <a:buNone/>
              <a:defRPr sz="1000">
                <a:latin typeface="Arial"/>
                <a:cs typeface="Arial"/>
              </a:defRPr>
            </a:lvl1pPr>
            <a:lvl2pPr marL="457203" indent="0">
              <a:buNone/>
              <a:defRPr sz="2800"/>
            </a:lvl2pPr>
            <a:lvl3pPr marL="914407" indent="0">
              <a:buNone/>
              <a:defRPr sz="2400"/>
            </a:lvl3pPr>
            <a:lvl4pPr marL="1371610" indent="0">
              <a:buNone/>
              <a:defRPr sz="1999"/>
            </a:lvl4pPr>
            <a:lvl5pPr marL="1828813" indent="0">
              <a:buNone/>
              <a:defRPr sz="1999"/>
            </a:lvl5pPr>
            <a:lvl6pPr marL="2286017" indent="0">
              <a:buNone/>
              <a:defRPr sz="1999"/>
            </a:lvl6pPr>
            <a:lvl7pPr marL="2743220" indent="0">
              <a:buNone/>
              <a:defRPr sz="1999"/>
            </a:lvl7pPr>
            <a:lvl8pPr marL="3200424" indent="0">
              <a:buNone/>
              <a:defRPr sz="1999"/>
            </a:lvl8pPr>
            <a:lvl9pPr marL="3657627" indent="0">
              <a:buNone/>
              <a:defRPr sz="1999"/>
            </a:lvl9pPr>
          </a:lstStyle>
          <a:p>
            <a:endParaRPr lang="de-DE" dirty="0"/>
          </a:p>
        </p:txBody>
      </p:sp>
      <p:sp>
        <p:nvSpPr>
          <p:cNvPr id="16" name="Bildplatzhalter 2"/>
          <p:cNvSpPr>
            <a:spLocks noGrp="1"/>
          </p:cNvSpPr>
          <p:nvPr>
            <p:ph type="pic" idx="16"/>
          </p:nvPr>
        </p:nvSpPr>
        <p:spPr>
          <a:xfrm>
            <a:off x="4543053" y="968545"/>
            <a:ext cx="1997148" cy="2076212"/>
          </a:xfrm>
          <a:prstGeom prst="rect">
            <a:avLst/>
          </a:prstGeom>
        </p:spPr>
        <p:txBody>
          <a:bodyPr/>
          <a:lstStyle>
            <a:lvl1pPr marL="0" indent="0">
              <a:buNone/>
              <a:defRPr sz="1000">
                <a:latin typeface="Arial"/>
                <a:cs typeface="Arial"/>
              </a:defRPr>
            </a:lvl1pPr>
            <a:lvl2pPr marL="457203" indent="0">
              <a:buNone/>
              <a:defRPr sz="2800"/>
            </a:lvl2pPr>
            <a:lvl3pPr marL="914407" indent="0">
              <a:buNone/>
              <a:defRPr sz="2400"/>
            </a:lvl3pPr>
            <a:lvl4pPr marL="1371610" indent="0">
              <a:buNone/>
              <a:defRPr sz="1999"/>
            </a:lvl4pPr>
            <a:lvl5pPr marL="1828813" indent="0">
              <a:buNone/>
              <a:defRPr sz="1999"/>
            </a:lvl5pPr>
            <a:lvl6pPr marL="2286017" indent="0">
              <a:buNone/>
              <a:defRPr sz="1999"/>
            </a:lvl6pPr>
            <a:lvl7pPr marL="2743220" indent="0">
              <a:buNone/>
              <a:defRPr sz="1999"/>
            </a:lvl7pPr>
            <a:lvl8pPr marL="3200424" indent="0">
              <a:buNone/>
              <a:defRPr sz="1999"/>
            </a:lvl8pPr>
            <a:lvl9pPr marL="3657627" indent="0">
              <a:buNone/>
              <a:defRPr sz="1999"/>
            </a:lvl9pPr>
          </a:lstStyle>
          <a:p>
            <a:endParaRPr lang="de-DE" dirty="0"/>
          </a:p>
        </p:txBody>
      </p:sp>
      <p:sp>
        <p:nvSpPr>
          <p:cNvPr id="17" name="Textplatzhalter 2"/>
          <p:cNvSpPr>
            <a:spLocks noGrp="1"/>
          </p:cNvSpPr>
          <p:nvPr>
            <p:ph type="body" idx="17"/>
          </p:nvPr>
        </p:nvSpPr>
        <p:spPr>
          <a:xfrm>
            <a:off x="279655" y="3194382"/>
            <a:ext cx="1997148" cy="848893"/>
          </a:xfrm>
          <a:prstGeom prst="rect">
            <a:avLst/>
          </a:prstGeom>
        </p:spPr>
        <p:txBody>
          <a:bodyPr lIns="0" tIns="0" anchor="t" anchorCtr="0"/>
          <a:lstStyle>
            <a:lvl1pPr marL="0" indent="0">
              <a:buNone/>
              <a:defRPr sz="1200" b="0" i="0">
                <a:solidFill>
                  <a:srgbClr val="000000"/>
                </a:solidFill>
                <a:latin typeface="Arial"/>
                <a:cs typeface="Arial"/>
              </a:defRPr>
            </a:lvl1pPr>
            <a:lvl2pPr marL="457203" indent="0">
              <a:buNone/>
              <a:defRPr sz="1999" b="1"/>
            </a:lvl2pPr>
            <a:lvl3pPr marL="914407" indent="0">
              <a:buNone/>
              <a:defRPr sz="1800" b="1"/>
            </a:lvl3pPr>
            <a:lvl4pPr marL="1371610" indent="0">
              <a:buNone/>
              <a:defRPr sz="1600" b="1"/>
            </a:lvl4pPr>
            <a:lvl5pPr marL="1828813" indent="0">
              <a:buNone/>
              <a:defRPr sz="1600" b="1"/>
            </a:lvl5pPr>
            <a:lvl6pPr marL="2286017" indent="0">
              <a:buNone/>
              <a:defRPr sz="1600" b="1"/>
            </a:lvl6pPr>
            <a:lvl7pPr marL="2743220" indent="0">
              <a:buNone/>
              <a:defRPr sz="1600" b="1"/>
            </a:lvl7pPr>
            <a:lvl8pPr marL="3200424" indent="0">
              <a:buNone/>
              <a:defRPr sz="1600" b="1"/>
            </a:lvl8pPr>
            <a:lvl9pPr marL="3657627" indent="0">
              <a:buNone/>
              <a:defRPr sz="1600" b="1"/>
            </a:lvl9pPr>
          </a:lstStyle>
          <a:p>
            <a:pPr lvl="0"/>
            <a:r>
              <a:rPr lang="de-DE" dirty="0"/>
              <a:t>Mastertextformat bearbeiten</a:t>
            </a:r>
          </a:p>
        </p:txBody>
      </p:sp>
      <p:sp>
        <p:nvSpPr>
          <p:cNvPr id="18" name="Textplatzhalter 2"/>
          <p:cNvSpPr>
            <a:spLocks noGrp="1"/>
          </p:cNvSpPr>
          <p:nvPr>
            <p:ph type="body" idx="18"/>
          </p:nvPr>
        </p:nvSpPr>
        <p:spPr>
          <a:xfrm>
            <a:off x="2412154" y="3190374"/>
            <a:ext cx="1997148" cy="852905"/>
          </a:xfrm>
          <a:prstGeom prst="rect">
            <a:avLst/>
          </a:prstGeom>
        </p:spPr>
        <p:txBody>
          <a:bodyPr lIns="0" tIns="0" anchor="t" anchorCtr="0"/>
          <a:lstStyle>
            <a:lvl1pPr marL="0" indent="0">
              <a:buNone/>
              <a:defRPr sz="1200" b="0" i="0">
                <a:solidFill>
                  <a:srgbClr val="000000"/>
                </a:solidFill>
                <a:latin typeface="Arial"/>
                <a:cs typeface="Arial"/>
              </a:defRPr>
            </a:lvl1pPr>
            <a:lvl2pPr marL="457203" indent="0">
              <a:buNone/>
              <a:defRPr sz="1999" b="1"/>
            </a:lvl2pPr>
            <a:lvl3pPr marL="914407" indent="0">
              <a:buNone/>
              <a:defRPr sz="1800" b="1"/>
            </a:lvl3pPr>
            <a:lvl4pPr marL="1371610" indent="0">
              <a:buNone/>
              <a:defRPr sz="1600" b="1"/>
            </a:lvl4pPr>
            <a:lvl5pPr marL="1828813" indent="0">
              <a:buNone/>
              <a:defRPr sz="1600" b="1"/>
            </a:lvl5pPr>
            <a:lvl6pPr marL="2286017" indent="0">
              <a:buNone/>
              <a:defRPr sz="1600" b="1"/>
            </a:lvl6pPr>
            <a:lvl7pPr marL="2743220" indent="0">
              <a:buNone/>
              <a:defRPr sz="1600" b="1"/>
            </a:lvl7pPr>
            <a:lvl8pPr marL="3200424" indent="0">
              <a:buNone/>
              <a:defRPr sz="1600" b="1"/>
            </a:lvl8pPr>
            <a:lvl9pPr marL="3657627" indent="0">
              <a:buNone/>
              <a:defRPr sz="1600" b="1"/>
            </a:lvl9pPr>
          </a:lstStyle>
          <a:p>
            <a:pPr lvl="0"/>
            <a:r>
              <a:rPr lang="de-DE" dirty="0"/>
              <a:t>Mastertextformat bearbeiten</a:t>
            </a:r>
          </a:p>
        </p:txBody>
      </p:sp>
      <p:sp>
        <p:nvSpPr>
          <p:cNvPr id="19" name="Textplatzhalter 2"/>
          <p:cNvSpPr>
            <a:spLocks noGrp="1"/>
          </p:cNvSpPr>
          <p:nvPr>
            <p:ph type="body" idx="19"/>
          </p:nvPr>
        </p:nvSpPr>
        <p:spPr>
          <a:xfrm>
            <a:off x="4543053" y="3185789"/>
            <a:ext cx="1997148" cy="848893"/>
          </a:xfrm>
          <a:prstGeom prst="rect">
            <a:avLst/>
          </a:prstGeom>
        </p:spPr>
        <p:txBody>
          <a:bodyPr lIns="0" tIns="0" anchor="t" anchorCtr="0"/>
          <a:lstStyle>
            <a:lvl1pPr marL="0" indent="0">
              <a:buNone/>
              <a:defRPr sz="1200" b="0" i="0">
                <a:solidFill>
                  <a:srgbClr val="000000"/>
                </a:solidFill>
                <a:latin typeface="Arial"/>
                <a:cs typeface="Arial"/>
              </a:defRPr>
            </a:lvl1pPr>
            <a:lvl2pPr marL="457203" indent="0">
              <a:buNone/>
              <a:defRPr sz="1999" b="1"/>
            </a:lvl2pPr>
            <a:lvl3pPr marL="914407" indent="0">
              <a:buNone/>
              <a:defRPr sz="1800" b="1"/>
            </a:lvl3pPr>
            <a:lvl4pPr marL="1371610" indent="0">
              <a:buNone/>
              <a:defRPr sz="1600" b="1"/>
            </a:lvl4pPr>
            <a:lvl5pPr marL="1828813" indent="0">
              <a:buNone/>
              <a:defRPr sz="1600" b="1"/>
            </a:lvl5pPr>
            <a:lvl6pPr marL="2286017" indent="0">
              <a:buNone/>
              <a:defRPr sz="1600" b="1"/>
            </a:lvl6pPr>
            <a:lvl7pPr marL="2743220" indent="0">
              <a:buNone/>
              <a:defRPr sz="1600" b="1"/>
            </a:lvl7pPr>
            <a:lvl8pPr marL="3200424" indent="0">
              <a:buNone/>
              <a:defRPr sz="1600" b="1"/>
            </a:lvl8pPr>
            <a:lvl9pPr marL="3657627" indent="0">
              <a:buNone/>
              <a:defRPr sz="1600" b="1"/>
            </a:lvl9pPr>
          </a:lstStyle>
          <a:p>
            <a:pPr lvl="0"/>
            <a:r>
              <a:rPr lang="de-DE" dirty="0"/>
              <a:t>Mastertextformat bearbeiten</a:t>
            </a:r>
          </a:p>
        </p:txBody>
      </p:sp>
      <p:grpSp>
        <p:nvGrpSpPr>
          <p:cNvPr id="21" name="Group 20"/>
          <p:cNvGrpSpPr/>
          <p:nvPr userDrawn="1"/>
        </p:nvGrpSpPr>
        <p:grpSpPr>
          <a:xfrm>
            <a:off x="2752724" y="4501064"/>
            <a:ext cx="1551226" cy="468297"/>
            <a:chOff x="2752724" y="4501064"/>
            <a:chExt cx="1551226" cy="468297"/>
          </a:xfrm>
        </p:grpSpPr>
        <p:pic>
          <p:nvPicPr>
            <p:cNvPr id="22" name="Bild 8" descr="Logo OEKO-TEX_RZ.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752724" y="4685198"/>
              <a:ext cx="1212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13"/>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007758" y="4501064"/>
              <a:ext cx="296192" cy="441244"/>
            </a:xfrm>
            <a:prstGeom prst="rect">
              <a:avLst/>
            </a:prstGeom>
            <a:noFill/>
            <a:ln w="9525">
              <a:noFill/>
              <a:miter lim="800000"/>
              <a:headEnd/>
              <a:tailEnd/>
            </a:ln>
          </p:spPr>
        </p:pic>
      </p:grpSp>
    </p:spTree>
    <p:extLst>
      <p:ext uri="{BB962C8B-B14F-4D97-AF65-F5344CB8AC3E}">
        <p14:creationId xmlns:p14="http://schemas.microsoft.com/office/powerpoint/2010/main" val="12068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text/text, 1 leer/space">
    <p:spTree>
      <p:nvGrpSpPr>
        <p:cNvPr id="1" name=""/>
        <p:cNvGrpSpPr/>
        <p:nvPr/>
      </p:nvGrpSpPr>
      <p:grpSpPr>
        <a:xfrm>
          <a:off x="0" y="0"/>
          <a:ext cx="0" cy="0"/>
          <a:chOff x="0" y="0"/>
          <a:chExt cx="0" cy="0"/>
        </a:xfrm>
      </p:grpSpPr>
      <p:pic>
        <p:nvPicPr>
          <p:cNvPr id="3" name="verlauf.png" descr="/Volumes/Kunden/OEKO-TEX/0092_Relaunch_PPT_Vorlagen_2016/0092_Grafik/0092_Bilddaten/verlauf.png"/>
          <p:cNvPicPr>
            <a:picLocks noChangeAspect="1"/>
          </p:cNvPicPr>
          <p:nvPr userDrawn="1"/>
        </p:nvPicPr>
        <p:blipFill rotWithShape="1">
          <a:blip r:embed="rId2" r:link="rId3" cstate="screen">
            <a:extLst>
              <a:ext uri="{28A0092B-C50C-407E-A947-70E740481C1C}">
                <a14:useLocalDpi xmlns:a14="http://schemas.microsoft.com/office/drawing/2010/main"/>
              </a:ext>
            </a:extLst>
          </a:blip>
          <a:srcRect b="-29589"/>
          <a:stretch>
            <a:fillRect/>
          </a:stretch>
        </p:blipFill>
        <p:spPr>
          <a:xfrm>
            <a:off x="0" y="768956"/>
            <a:ext cx="6864350" cy="4374544"/>
          </a:xfrm>
          <a:prstGeom prst="rect">
            <a:avLst/>
          </a:prstGeom>
        </p:spPr>
      </p:pic>
      <p:pic>
        <p:nvPicPr>
          <p:cNvPr id="4" name="Bild 3" descr="OT_Welle_neu_10%s_gedreht.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3732514"/>
            <a:ext cx="6864350" cy="1410991"/>
          </a:xfrm>
          <a:prstGeom prst="rect">
            <a:avLst/>
          </a:prstGeom>
        </p:spPr>
      </p:pic>
      <p:sp>
        <p:nvSpPr>
          <p:cNvPr id="5" name="Titel 1"/>
          <p:cNvSpPr>
            <a:spLocks noGrp="1"/>
          </p:cNvSpPr>
          <p:nvPr>
            <p:ph type="title" hasCustomPrompt="1"/>
          </p:nvPr>
        </p:nvSpPr>
        <p:spPr>
          <a:xfrm>
            <a:off x="279658" y="189050"/>
            <a:ext cx="6260545" cy="387523"/>
          </a:xfrm>
          <a:prstGeom prst="rect">
            <a:avLst/>
          </a:prstGeom>
        </p:spPr>
        <p:txBody>
          <a:bodyPr lIns="0" tIns="0" anchor="ctr" anchorCtr="1"/>
          <a:lstStyle>
            <a:lvl1pPr>
              <a:defRPr lang="de-DE" sz="2400" b="1" i="0" dirty="0">
                <a:solidFill>
                  <a:srgbClr val="87888A"/>
                </a:solidFill>
                <a:latin typeface="+mn-lt"/>
                <a:ea typeface="黑体" panose="02010609060101010101" pitchFamily="49" charset="-122"/>
                <a:cs typeface="Arial"/>
              </a:defRPr>
            </a:lvl1pPr>
          </a:lstStyle>
          <a:p>
            <a:pPr lvl="0"/>
            <a:r>
              <a:rPr lang="de-DE" dirty="0"/>
              <a:t>Headline bearbeiten</a:t>
            </a:r>
          </a:p>
        </p:txBody>
      </p:sp>
      <p:sp>
        <p:nvSpPr>
          <p:cNvPr id="6" name="Foliennummernplatzhalter 5"/>
          <p:cNvSpPr>
            <a:spLocks noGrp="1"/>
          </p:cNvSpPr>
          <p:nvPr>
            <p:ph type="sldNum" sz="quarter" idx="12"/>
          </p:nvPr>
        </p:nvSpPr>
        <p:spPr>
          <a:xfrm>
            <a:off x="4938519" y="4726736"/>
            <a:ext cx="1601682" cy="215572"/>
          </a:xfrm>
          <a:prstGeom prst="rect">
            <a:avLst/>
          </a:prstGeom>
        </p:spPr>
        <p:txBody>
          <a:bodyPr rIns="0" anchor="ctr" anchorCtr="0">
            <a:spAutoFit/>
          </a:bodyPr>
          <a:lstStyle>
            <a:lvl1pPr algn="r">
              <a:defRPr sz="801">
                <a:solidFill>
                  <a:srgbClr val="CECFCD"/>
                </a:solidFill>
                <a:latin typeface="Arial"/>
                <a:cs typeface="Arial"/>
              </a:defRPr>
            </a:lvl1pPr>
          </a:lstStyle>
          <a:p>
            <a:fld id="{A81E8766-FCBB-C644-9DB2-F5B1AD9A1CD7}" type="slidenum">
              <a:rPr lang="de-DE" smtClean="0"/>
              <a:pPr/>
              <a:t>‹#›</a:t>
            </a:fld>
            <a:endParaRPr lang="de-DE" dirty="0"/>
          </a:p>
        </p:txBody>
      </p:sp>
      <p:sp>
        <p:nvSpPr>
          <p:cNvPr id="13" name="Inhaltsplatzhalter 5"/>
          <p:cNvSpPr>
            <a:spLocks noGrp="1"/>
          </p:cNvSpPr>
          <p:nvPr>
            <p:ph sz="quarter" idx="4"/>
          </p:nvPr>
        </p:nvSpPr>
        <p:spPr>
          <a:xfrm>
            <a:off x="279656" y="968545"/>
            <a:ext cx="3103836" cy="3074730"/>
          </a:xfrm>
          <a:prstGeom prst="rect">
            <a:avLst/>
          </a:prstGeom>
        </p:spPr>
        <p:txBody>
          <a:bodyPr lIns="0" tIns="0"/>
          <a:lstStyle>
            <a:lvl1pPr marL="0" indent="0">
              <a:buClr>
                <a:srgbClr val="636463"/>
              </a:buClr>
              <a:buFontTx/>
              <a:buNone/>
              <a:defRPr sz="1600">
                <a:latin typeface="Arial"/>
                <a:cs typeface="Arial"/>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de-DE" dirty="0"/>
              <a:t>Mastertextformat bearbeiten</a:t>
            </a:r>
          </a:p>
        </p:txBody>
      </p:sp>
      <p:grpSp>
        <p:nvGrpSpPr>
          <p:cNvPr id="10" name="Group 9"/>
          <p:cNvGrpSpPr/>
          <p:nvPr userDrawn="1"/>
        </p:nvGrpSpPr>
        <p:grpSpPr>
          <a:xfrm>
            <a:off x="2752724" y="4501064"/>
            <a:ext cx="1551226" cy="468297"/>
            <a:chOff x="2752724" y="4501064"/>
            <a:chExt cx="1551226" cy="468297"/>
          </a:xfrm>
        </p:grpSpPr>
        <p:pic>
          <p:nvPicPr>
            <p:cNvPr id="11" name="Bild 8" descr="Logo OEKO-TEX_RZ.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752724" y="4685198"/>
              <a:ext cx="1212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3"/>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007758" y="4501064"/>
              <a:ext cx="296192" cy="441244"/>
            </a:xfrm>
            <a:prstGeom prst="rect">
              <a:avLst/>
            </a:prstGeom>
            <a:noFill/>
            <a:ln w="9525">
              <a:noFill/>
              <a:miter lim="800000"/>
              <a:headEnd/>
              <a:tailEnd/>
            </a:ln>
          </p:spPr>
        </p:pic>
      </p:grpSp>
    </p:spTree>
    <p:extLst>
      <p:ext uri="{BB962C8B-B14F-4D97-AF65-F5344CB8AC3E}">
        <p14:creationId xmlns:p14="http://schemas.microsoft.com/office/powerpoint/2010/main" val="98418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3" name="verlauf.png" descr="/Volumes/Kunden/OEKO-TEX/0092_Relaunch_PPT_Vorlagen_2016/0092_Grafik/0092_Bilddaten/verlauf.png"/>
          <p:cNvPicPr>
            <a:picLocks noChangeAspect="1"/>
          </p:cNvPicPr>
          <p:nvPr userDrawn="1"/>
        </p:nvPicPr>
        <p:blipFill rotWithShape="1">
          <a:blip r:embed="rId2" r:link="rId3" cstate="screen">
            <a:extLst>
              <a:ext uri="{28A0092B-C50C-407E-A947-70E740481C1C}">
                <a14:useLocalDpi xmlns:a14="http://schemas.microsoft.com/office/drawing/2010/main"/>
              </a:ext>
            </a:extLst>
          </a:blip>
          <a:srcRect b="-29589"/>
          <a:stretch>
            <a:fillRect/>
          </a:stretch>
        </p:blipFill>
        <p:spPr>
          <a:xfrm>
            <a:off x="0" y="768956"/>
            <a:ext cx="6864350" cy="4374544"/>
          </a:xfrm>
          <a:prstGeom prst="rect">
            <a:avLst/>
          </a:prstGeom>
        </p:spPr>
      </p:pic>
      <p:pic>
        <p:nvPicPr>
          <p:cNvPr id="4" name="Bild 3" descr="OT_Welle_neu_10%s_gedreht.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3732514"/>
            <a:ext cx="6864350" cy="1410991"/>
          </a:xfrm>
          <a:prstGeom prst="rect">
            <a:avLst/>
          </a:prstGeom>
        </p:spPr>
      </p:pic>
      <p:sp>
        <p:nvSpPr>
          <p:cNvPr id="6" name="Foliennummernplatzhalter 5"/>
          <p:cNvSpPr>
            <a:spLocks noGrp="1"/>
          </p:cNvSpPr>
          <p:nvPr>
            <p:ph type="sldNum" sz="quarter" idx="12"/>
          </p:nvPr>
        </p:nvSpPr>
        <p:spPr>
          <a:xfrm>
            <a:off x="4938519" y="4726736"/>
            <a:ext cx="1601682" cy="215572"/>
          </a:xfrm>
          <a:prstGeom prst="rect">
            <a:avLst/>
          </a:prstGeom>
        </p:spPr>
        <p:txBody>
          <a:bodyPr rIns="0" anchor="ctr" anchorCtr="0">
            <a:spAutoFit/>
          </a:bodyPr>
          <a:lstStyle>
            <a:lvl1pPr algn="r">
              <a:defRPr sz="801">
                <a:solidFill>
                  <a:srgbClr val="CECFCD"/>
                </a:solidFill>
                <a:latin typeface="Arial"/>
                <a:cs typeface="Arial"/>
              </a:defRPr>
            </a:lvl1pPr>
          </a:lstStyle>
          <a:p>
            <a:fld id="{A81E8766-FCBB-C644-9DB2-F5B1AD9A1CD7}" type="slidenum">
              <a:rPr lang="de-DE" smtClean="0"/>
              <a:pPr/>
              <a:t>‹#›</a:t>
            </a:fld>
            <a:endParaRPr lang="de-DE" dirty="0"/>
          </a:p>
        </p:txBody>
      </p:sp>
      <p:sp>
        <p:nvSpPr>
          <p:cNvPr id="14" name="Inhaltsplatzhalter 3"/>
          <p:cNvSpPr>
            <a:spLocks noGrp="1"/>
          </p:cNvSpPr>
          <p:nvPr>
            <p:ph sz="half" idx="2"/>
          </p:nvPr>
        </p:nvSpPr>
        <p:spPr>
          <a:xfrm>
            <a:off x="279658" y="968545"/>
            <a:ext cx="6260545" cy="3074730"/>
          </a:xfrm>
          <a:prstGeom prst="rect">
            <a:avLst/>
          </a:prstGeom>
        </p:spPr>
        <p:txBody>
          <a:bodyPr lIns="0" tIns="0"/>
          <a:lstStyle>
            <a:lvl1pPr marL="0" indent="0">
              <a:buClr>
                <a:srgbClr val="9BBB59"/>
              </a:buClr>
              <a:buSzPct val="100000"/>
              <a:buFontTx/>
              <a:buNone/>
              <a:defRPr sz="1400">
                <a:latin typeface="Arial"/>
                <a:cs typeface="Arial"/>
              </a:defRPr>
            </a:lvl1pPr>
            <a:lvl2pPr>
              <a:buClr>
                <a:srgbClr val="636463"/>
              </a:buClr>
              <a:buSzPct val="100000"/>
              <a:defRPr sz="1400">
                <a:latin typeface="Arial"/>
                <a:cs typeface="Arial"/>
              </a:defRPr>
            </a:lvl2pPr>
            <a:lvl3pPr>
              <a:buClr>
                <a:srgbClr val="636463"/>
              </a:buClr>
              <a:buSzPct val="100000"/>
              <a:defRPr sz="1400">
                <a:latin typeface="Arial"/>
                <a:cs typeface="Arial"/>
              </a:defRPr>
            </a:lvl3pPr>
            <a:lvl4pPr>
              <a:buClr>
                <a:srgbClr val="636463"/>
              </a:buClr>
              <a:buSzPct val="100000"/>
              <a:defRPr sz="1400">
                <a:latin typeface="Arial"/>
                <a:cs typeface="Arial"/>
              </a:defRPr>
            </a:lvl4pPr>
            <a:lvl5pPr>
              <a:buClr>
                <a:srgbClr val="636463"/>
              </a:buClr>
              <a:buSzPct val="100000"/>
              <a:defRPr sz="1400">
                <a:latin typeface="Arial"/>
                <a:cs typeface="Arial"/>
              </a:defRPr>
            </a:lvl5pPr>
            <a:lvl6pPr>
              <a:defRPr sz="1600"/>
            </a:lvl6pPr>
            <a:lvl7pPr>
              <a:defRPr sz="1600"/>
            </a:lvl7pPr>
            <a:lvl8pPr>
              <a:defRPr sz="1600"/>
            </a:lvl8pPr>
            <a:lvl9pPr>
              <a:defRPr sz="1600"/>
            </a:lvl9pPr>
          </a:lstStyle>
          <a:p>
            <a:pPr lvl="0"/>
            <a:r>
              <a:rPr lang="de-DE" dirty="0"/>
              <a:t>Mastertextformat bearbeiten</a:t>
            </a:r>
          </a:p>
        </p:txBody>
      </p:sp>
      <p:sp>
        <p:nvSpPr>
          <p:cNvPr id="9" name="Titel 1"/>
          <p:cNvSpPr>
            <a:spLocks noGrp="1"/>
          </p:cNvSpPr>
          <p:nvPr>
            <p:ph type="title" hasCustomPrompt="1"/>
          </p:nvPr>
        </p:nvSpPr>
        <p:spPr>
          <a:xfrm>
            <a:off x="279658" y="189050"/>
            <a:ext cx="6260545" cy="387523"/>
          </a:xfrm>
          <a:prstGeom prst="rect">
            <a:avLst/>
          </a:prstGeom>
        </p:spPr>
        <p:txBody>
          <a:bodyPr lIns="0" tIns="0" anchor="ctr" anchorCtr="1"/>
          <a:lstStyle>
            <a:lvl1pPr>
              <a:defRPr lang="de-DE" sz="2400" b="1" i="0" dirty="0">
                <a:solidFill>
                  <a:srgbClr val="87888A"/>
                </a:solidFill>
                <a:latin typeface="+mn-lt"/>
                <a:ea typeface="黑体" panose="02010609060101010101" pitchFamily="49" charset="-122"/>
                <a:cs typeface="Arial"/>
              </a:defRPr>
            </a:lvl1pPr>
          </a:lstStyle>
          <a:p>
            <a:pPr lvl="0"/>
            <a:r>
              <a:rPr lang="de-DE" dirty="0"/>
              <a:t>Disclaimer</a:t>
            </a:r>
          </a:p>
        </p:txBody>
      </p:sp>
      <p:grpSp>
        <p:nvGrpSpPr>
          <p:cNvPr id="11" name="Group 10"/>
          <p:cNvGrpSpPr/>
          <p:nvPr userDrawn="1"/>
        </p:nvGrpSpPr>
        <p:grpSpPr>
          <a:xfrm>
            <a:off x="2752724" y="4501064"/>
            <a:ext cx="1551226" cy="468297"/>
            <a:chOff x="2752724" y="4501064"/>
            <a:chExt cx="1551226" cy="468297"/>
          </a:xfrm>
        </p:grpSpPr>
        <p:pic>
          <p:nvPicPr>
            <p:cNvPr id="12" name="Bild 8" descr="Logo OEKO-TEX_RZ.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752724" y="4685198"/>
              <a:ext cx="1212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3"/>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007758" y="4501064"/>
              <a:ext cx="296192" cy="441244"/>
            </a:xfrm>
            <a:prstGeom prst="rect">
              <a:avLst/>
            </a:prstGeom>
            <a:noFill/>
            <a:ln w="9525">
              <a:noFill/>
              <a:miter lim="800000"/>
              <a:headEnd/>
              <a:tailEnd/>
            </a:ln>
          </p:spPr>
        </p:pic>
      </p:grpSp>
    </p:spTree>
    <p:extLst>
      <p:ext uri="{BB962C8B-B14F-4D97-AF65-F5344CB8AC3E}">
        <p14:creationId xmlns:p14="http://schemas.microsoft.com/office/powerpoint/2010/main" val="125059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924" y="1370486"/>
            <a:ext cx="5920502" cy="32665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924" y="4771678"/>
            <a:ext cx="1544479" cy="274097"/>
          </a:xfrm>
          <a:prstGeom prst="rect">
            <a:avLst/>
          </a:prstGeom>
        </p:spPr>
        <p:txBody>
          <a:bodyPr vert="horz" lIns="91440" tIns="45720" rIns="91440" bIns="45720" rtlCol="0" anchor="ctr"/>
          <a:lstStyle>
            <a:lvl1pPr algn="l">
              <a:defRPr sz="901">
                <a:solidFill>
                  <a:schemeClr val="tx1">
                    <a:tint val="75000"/>
                  </a:schemeClr>
                </a:solidFill>
              </a:defRPr>
            </a:lvl1pPr>
          </a:lstStyle>
          <a:p>
            <a:fld id="{C764DE79-268F-4C1A-8933-263129D2AF90}" type="datetimeFigureOut">
              <a:rPr lang="en-US" dirty="0"/>
              <a:t>7/19/2018</a:t>
            </a:fld>
            <a:endParaRPr lang="en-US" dirty="0"/>
          </a:p>
        </p:txBody>
      </p:sp>
      <p:sp>
        <p:nvSpPr>
          <p:cNvPr id="5" name="Footer Placeholder 4"/>
          <p:cNvSpPr>
            <a:spLocks noGrp="1"/>
          </p:cNvSpPr>
          <p:nvPr>
            <p:ph type="ftr" sz="quarter" idx="3"/>
          </p:nvPr>
        </p:nvSpPr>
        <p:spPr>
          <a:xfrm>
            <a:off x="2273816" y="4771678"/>
            <a:ext cx="2316718" cy="274097"/>
          </a:xfrm>
          <a:prstGeom prst="rect">
            <a:avLst/>
          </a:prstGeom>
        </p:spPr>
        <p:txBody>
          <a:bodyPr vert="horz" lIns="91440" tIns="45720" rIns="91440" bIns="45720" rtlCol="0" anchor="ctr"/>
          <a:lstStyle>
            <a:lvl1pPr algn="ctr">
              <a:defRPr sz="90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7947" y="4771678"/>
            <a:ext cx="1544479" cy="274097"/>
          </a:xfrm>
          <a:prstGeom prst="rect">
            <a:avLst/>
          </a:prstGeom>
        </p:spPr>
        <p:txBody>
          <a:bodyPr vert="horz" lIns="91440" tIns="45720" rIns="91440" bIns="45720" rtlCol="0" anchor="ctr"/>
          <a:lstStyle>
            <a:lvl1pPr algn="r">
              <a:defRPr sz="901">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81503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7" r:id="rId4"/>
    <p:sldLayoutId id="2147483665" r:id="rId5"/>
    <p:sldLayoutId id="2147483666" r:id="rId6"/>
    <p:sldLayoutId id="2147483670" r:id="rId7"/>
    <p:sldLayoutId id="2147483671" r:id="rId8"/>
    <p:sldLayoutId id="2147483673" r:id="rId9"/>
    <p:sldLayoutId id="2147483718" r:id="rId10"/>
    <p:sldLayoutId id="2147483722" r:id="rId11"/>
    <p:sldLayoutId id="2147483724" r:id="rId12"/>
    <p:sldLayoutId id="2147483725" r:id="rId13"/>
    <p:sldLayoutId id="2147483726" r:id="rId14"/>
  </p:sldLayoutIdLst>
  <p:hf hdr="0" ftr="0" dt="0"/>
  <p:txStyles>
    <p:titleStyle>
      <a:lvl1pPr algn="l" defTabSz="686440" rtl="0" eaLnBrk="1" latinLnBrk="0" hangingPunct="1">
        <a:lnSpc>
          <a:spcPct val="90000"/>
        </a:lnSpc>
        <a:spcBef>
          <a:spcPct val="0"/>
        </a:spcBef>
        <a:buNone/>
        <a:defRPr sz="3303" kern="1200">
          <a:solidFill>
            <a:schemeClr val="tx1"/>
          </a:solidFill>
          <a:latin typeface="Arial" panose="020B0604020202020204" pitchFamily="34" charset="0"/>
          <a:ea typeface="+mj-ea"/>
          <a:cs typeface="Arial" panose="020B0604020202020204" pitchFamily="34" charset="0"/>
        </a:defRPr>
      </a:lvl1pPr>
    </p:titleStyle>
    <p:bodyStyle>
      <a:lvl1pPr marL="171610" indent="-171610" algn="l" defTabSz="686440" rtl="0" eaLnBrk="1" latinLnBrk="0" hangingPunct="1">
        <a:lnSpc>
          <a:spcPct val="90000"/>
        </a:lnSpc>
        <a:spcBef>
          <a:spcPts val="751"/>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14830" indent="-171610" algn="l" defTabSz="68644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858050" indent="-171610" algn="l" defTabSz="68644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1270" indent="-171610" algn="l" defTabSz="686440" rtl="0" eaLnBrk="1" latinLnBrk="0" hangingPunct="1">
        <a:lnSpc>
          <a:spcPct val="90000"/>
        </a:lnSpc>
        <a:spcBef>
          <a:spcPts val="375"/>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544490" indent="-171610" algn="l" defTabSz="68644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88771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3093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415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737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file://localhost/Volumes/Kunden/OEKO-TEX/_Grafik/Bilddaten/_Corporate_Bilddaten%20_OT%20_final_2016/_orignale_Bilder_gekauft/_gekaufte_Bilder_STA100/GettyImages-452413673.jpg" TargetMode="External"/><Relationship Id="rId3" Type="http://schemas.openxmlformats.org/officeDocument/2006/relationships/image" Target="../media/image54.jpeg"/><Relationship Id="rId7"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file://localhost/Volumes/Kunden/OEKO-TEX/_Grafik/Bilddaten/_Corporate_Bilddaten%20_OT%20_final_2016/_orignale_Bilder_gekauft/_gekaufte_Bilder_STA100/GettyImages-166073401.jpg" TargetMode="External"/><Relationship Id="rId5" Type="http://schemas.openxmlformats.org/officeDocument/2006/relationships/image" Target="../media/image55.jpeg"/><Relationship Id="rId10" Type="http://schemas.openxmlformats.org/officeDocument/2006/relationships/image" Target="file://localhost/Volumes/Kunden/OEKO-TEX/_Grafik/Bilddaten/_Corporate_Bilddaten%20_OT%20_final_2016/_orignale_Bilder_gekauft/_gekaufte_Bilder_STA100/GettyImages-177261193.jpg" TargetMode="External"/><Relationship Id="rId4" Type="http://schemas.openxmlformats.org/officeDocument/2006/relationships/image" Target="file://localhost/Volumes/Kunden/OEKO-TEX/_Grafik/Bilddaten/_Corporate_Bilddaten%20_OT%20_final_2016/_orignale_Bilder_gekauft/_gekaufte_Bilder_STA100/GettyImages-580467547.jpg" TargetMode="External"/><Relationship Id="rId9" Type="http://schemas.openxmlformats.org/officeDocument/2006/relationships/image" Target="../media/image57.jpe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jpe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jpe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6.jpeg"/><Relationship Id="rId7"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file://localhost/Volumes/Kunden/OEKO-TEX/0092_Relaunch_PPT_Vorlagen_2016/0092_Grafik/0092_Bilddaten/verlauf.png" TargetMode="External"/><Relationship Id="rId10" Type="http://schemas.openxmlformats.org/officeDocument/2006/relationships/image" Target="../media/image92.png"/><Relationship Id="rId4" Type="http://schemas.openxmlformats.org/officeDocument/2006/relationships/image" Target="../media/image3.png"/><Relationship Id="rId9"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95.png"/><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file://localhost/Volumes/Kunden/OEKO-TEX/0146_PPT_Petit%20Bateau_2016/0146_Input/HistoryBilder/2005_taking_off_for_the_maiden_flight-s.jpg" TargetMode="External"/><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file://localhost/Volumes/Kunden/OEKO-TEX/0146_PPT_Petit%20Bateau_2016/0146_Input/HistoryBilder/1-Oeko-Tex%20Pressegespraech%201997.jpg" TargetMode="External"/><Relationship Id="rId5" Type="http://schemas.openxmlformats.org/officeDocument/2006/relationships/image" Target="../media/image21.jpeg"/><Relationship Id="rId10" Type="http://schemas.openxmlformats.org/officeDocument/2006/relationships/image" Target="file://localhost/Volumes/Kunden/OEKO-TEX/0146_PPT_Petit%20Bateau_2016/0146_Input/HistoryBilder/2009_10000%20Zertifikate-s.jpg" TargetMode="External"/><Relationship Id="rId4" Type="http://schemas.openxmlformats.org/officeDocument/2006/relationships/image" Target="../media/image20.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3.png"/><Relationship Id="rId18" Type="http://schemas.openxmlformats.org/officeDocument/2006/relationships/image" Target="../media/image38.svg"/><Relationship Id="rId26" Type="http://schemas.openxmlformats.org/officeDocument/2006/relationships/image" Target="../media/image43.png"/><Relationship Id="rId3" Type="http://schemas.openxmlformats.org/officeDocument/2006/relationships/image" Target="../media/image25.png"/><Relationship Id="rId21" Type="http://schemas.openxmlformats.org/officeDocument/2006/relationships/image" Target="../media/image40.svg"/><Relationship Id="rId7" Type="http://schemas.openxmlformats.org/officeDocument/2006/relationships/image" Target="../media/image28.png"/><Relationship Id="rId12" Type="http://schemas.openxmlformats.org/officeDocument/2006/relationships/image" Target="../media/image32.svg"/><Relationship Id="rId17" Type="http://schemas.openxmlformats.org/officeDocument/2006/relationships/image" Target="../media/image37.png"/><Relationship Id="rId25" Type="http://schemas.openxmlformats.org/officeDocument/2006/relationships/image" Target="../media/image42.png"/><Relationship Id="rId2" Type="http://schemas.openxmlformats.org/officeDocument/2006/relationships/notesSlide" Target="../notesSlides/notesSlide8.xml"/><Relationship Id="rId16" Type="http://schemas.openxmlformats.org/officeDocument/2006/relationships/image" Target="../media/image36.svg"/><Relationship Id="rId20" Type="http://schemas.openxmlformats.org/officeDocument/2006/relationships/image" Target="../media/image39.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31.png"/><Relationship Id="rId24" Type="http://schemas.openxmlformats.org/officeDocument/2006/relationships/image" Target="../media/image41.png"/><Relationship Id="rId5" Type="http://schemas.openxmlformats.org/officeDocument/2006/relationships/image" Target="../media/image27.png"/><Relationship Id="rId15" Type="http://schemas.openxmlformats.org/officeDocument/2006/relationships/image" Target="../media/image35.png"/><Relationship Id="rId23" Type="http://schemas.openxmlformats.org/officeDocument/2006/relationships/image" Target="../media/image16.png"/><Relationship Id="rId10" Type="http://schemas.openxmlformats.org/officeDocument/2006/relationships/image" Target="../media/image30.svg"/><Relationship Id="rId19" Type="http://schemas.openxmlformats.org/officeDocument/2006/relationships/image" Target="../media/image17.png"/><Relationship Id="rId4" Type="http://schemas.openxmlformats.org/officeDocument/2006/relationships/image" Target="../media/image26.sv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18.png"/><Relationship Id="rId27"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3536795" y="830618"/>
            <a:ext cx="3106507" cy="1817776"/>
          </a:xfrm>
          <a:prstGeom prst="rect">
            <a:avLst/>
          </a:prstGeom>
        </p:spPr>
        <p:txBody>
          <a:bodyPr>
            <a:noAutofit/>
          </a:bodyPr>
          <a:lstStyle/>
          <a:p>
            <a:pPr algn="l">
              <a:lnSpc>
                <a:spcPct val="120000"/>
              </a:lnSpc>
              <a:spcBef>
                <a:spcPts val="0"/>
              </a:spcBef>
            </a:pPr>
            <a:br>
              <a:rPr lang="en-US" altLang="zh-CN" sz="2400" dirty="0">
                <a:latin typeface="+mn-lt"/>
                <a:ea typeface="黑体" panose="02010609060101010101" pitchFamily="49" charset="-122"/>
              </a:rPr>
            </a:br>
            <a:r>
              <a:rPr lang="zh-CN" altLang="en-US" sz="2400" dirty="0">
                <a:latin typeface="+mn-lt"/>
                <a:ea typeface="黑体" panose="02010609060101010101" pitchFamily="49" charset="-122"/>
              </a:rPr>
              <a:t>欧盟，美国等国家和地区对纺织产品监管机制的现状及趋势</a:t>
            </a:r>
            <a:endParaRPr lang="de-DE" sz="2800" dirty="0">
              <a:latin typeface="+mn-lt"/>
              <a:ea typeface="黑体" panose="02010609060101010101" pitchFamily="49" charset="-122"/>
            </a:endParaRPr>
          </a:p>
        </p:txBody>
      </p:sp>
      <p:sp>
        <p:nvSpPr>
          <p:cNvPr id="15" name="Textplatzhalter 14"/>
          <p:cNvSpPr>
            <a:spLocks noGrp="1"/>
          </p:cNvSpPr>
          <p:nvPr>
            <p:ph type="subTitle" idx="1"/>
          </p:nvPr>
        </p:nvSpPr>
        <p:spPr>
          <a:xfrm>
            <a:off x="5090049" y="3373682"/>
            <a:ext cx="1577068" cy="875495"/>
          </a:xfrm>
        </p:spPr>
        <p:txBody>
          <a:bodyPr>
            <a:noAutofit/>
          </a:bodyPr>
          <a:lstStyle/>
          <a:p>
            <a:pPr algn="ctr">
              <a:lnSpc>
                <a:spcPct val="120000"/>
              </a:lnSpc>
              <a:spcBef>
                <a:spcPts val="0"/>
              </a:spcBef>
            </a:pPr>
            <a:r>
              <a:rPr lang="zh-CN" altLang="en-US" sz="1600" dirty="0">
                <a:latin typeface="+mn-lt"/>
                <a:ea typeface="黑体" panose="02010609060101010101" pitchFamily="49" charset="-122"/>
              </a:rPr>
              <a:t>王甦</a:t>
            </a:r>
            <a:endParaRPr lang="en-US" sz="1600" dirty="0">
              <a:latin typeface="+mn-lt"/>
              <a:ea typeface="黑体" panose="02010609060101010101" pitchFamily="49" charset="-122"/>
            </a:endParaRPr>
          </a:p>
          <a:p>
            <a:pPr algn="ctr">
              <a:lnSpc>
                <a:spcPct val="120000"/>
              </a:lnSpc>
              <a:spcBef>
                <a:spcPts val="0"/>
              </a:spcBef>
            </a:pPr>
            <a:r>
              <a:rPr lang="zh-CN" altLang="en-US" sz="1200" dirty="0">
                <a:latin typeface="+mn-lt"/>
                <a:ea typeface="黑体" panose="02010609060101010101" pitchFamily="49" charset="-122"/>
              </a:rPr>
              <a:t>审核员</a:t>
            </a:r>
            <a:endParaRPr lang="en-US" altLang="zh-CN" sz="1200" dirty="0">
              <a:latin typeface="+mn-lt"/>
              <a:ea typeface="黑体" panose="02010609060101010101" pitchFamily="49" charset="-122"/>
            </a:endParaRPr>
          </a:p>
          <a:p>
            <a:pPr algn="ctr">
              <a:lnSpc>
                <a:spcPct val="120000"/>
              </a:lnSpc>
              <a:spcBef>
                <a:spcPts val="0"/>
              </a:spcBef>
            </a:pPr>
            <a:r>
              <a:rPr lang="en-US" altLang="zh-CN" sz="1600" dirty="0">
                <a:latin typeface="+mn-lt"/>
                <a:ea typeface="黑体" panose="02010609060101010101" pitchFamily="49" charset="-122"/>
              </a:rPr>
              <a:t>2018/07/16 </a:t>
            </a:r>
            <a:r>
              <a:rPr lang="zh-CN" altLang="en-US" sz="1600" dirty="0">
                <a:latin typeface="+mn-lt"/>
                <a:ea typeface="黑体" panose="02010609060101010101" pitchFamily="49" charset="-122"/>
              </a:rPr>
              <a:t>石狮</a:t>
            </a:r>
            <a:r>
              <a:rPr lang="en-US" altLang="zh-CN" sz="1600" dirty="0">
                <a:latin typeface="+mn-lt"/>
                <a:ea typeface="黑体" panose="02010609060101010101" pitchFamily="49" charset="-122"/>
              </a:rPr>
              <a:t> </a:t>
            </a:r>
          </a:p>
        </p:txBody>
      </p:sp>
      <p:pic>
        <p:nvPicPr>
          <p:cNvPr id="4" name="Grafik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75884" y="2648394"/>
            <a:ext cx="427129" cy="636304"/>
          </a:xfrm>
          <a:prstGeom prst="rect">
            <a:avLst/>
          </a:prstGeom>
          <a:noFill/>
          <a:ln w="9525">
            <a:noFill/>
            <a:miter lim="800000"/>
            <a:headEnd/>
            <a:tailEnd/>
          </a:ln>
        </p:spPr>
      </p:pic>
      <p:pic>
        <p:nvPicPr>
          <p:cNvPr id="7" name="Picture 1">
            <a:extLst>
              <a:ext uri="{FF2B5EF4-FFF2-40B4-BE49-F238E27FC236}">
                <a16:creationId xmlns:a16="http://schemas.microsoft.com/office/drawing/2014/main" id="{292BE585-7CEC-4C36-9A4E-049D3D759C3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92419" y="502407"/>
            <a:ext cx="2006645" cy="478092"/>
          </a:xfrm>
          <a:prstGeom prst="rect">
            <a:avLst/>
          </a:prstGeom>
        </p:spPr>
      </p:pic>
    </p:spTree>
    <p:extLst>
      <p:ext uri="{BB962C8B-B14F-4D97-AF65-F5344CB8AC3E}">
        <p14:creationId xmlns:p14="http://schemas.microsoft.com/office/powerpoint/2010/main" val="53208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36DFC35-269A-4AFC-840A-308C9EC3A1A0}"/>
              </a:ext>
            </a:extLst>
          </p:cNvPr>
          <p:cNvSpPr>
            <a:spLocks noGrp="1"/>
          </p:cNvSpPr>
          <p:nvPr>
            <p:ph type="sldNum" sz="quarter" idx="12"/>
          </p:nvPr>
        </p:nvSpPr>
        <p:spPr/>
        <p:txBody>
          <a:bodyPr/>
          <a:lstStyle/>
          <a:p>
            <a:fld id="{A81E8766-FCBB-C644-9DB2-F5B1AD9A1CD7}" type="slidenum">
              <a:rPr lang="de-DE" smtClean="0"/>
              <a:pPr/>
              <a:t>10</a:t>
            </a:fld>
            <a:endParaRPr lang="de-DE" dirty="0"/>
          </a:p>
        </p:txBody>
      </p:sp>
      <p:sp>
        <p:nvSpPr>
          <p:cNvPr id="6" name="矩形: 圆角 5">
            <a:extLst>
              <a:ext uri="{FF2B5EF4-FFF2-40B4-BE49-F238E27FC236}">
                <a16:creationId xmlns:a16="http://schemas.microsoft.com/office/drawing/2014/main" id="{24EA7290-F271-4563-85A6-3179F1A55231}"/>
              </a:ext>
            </a:extLst>
          </p:cNvPr>
          <p:cNvSpPr/>
          <p:nvPr/>
        </p:nvSpPr>
        <p:spPr>
          <a:xfrm>
            <a:off x="1689631" y="2747903"/>
            <a:ext cx="3248885" cy="533997"/>
          </a:xfrm>
          <a:prstGeom prst="roundRect">
            <a:avLst/>
          </a:prstGeom>
          <a:solidFill>
            <a:srgbClr val="00B0F0"/>
          </a:solidFill>
          <a:ln w="9525" cap="flat" cmpd="sng" algn="ctr">
            <a:noFill/>
            <a:prstDash val="solid"/>
            <a:round/>
            <a:headEnd type="none" w="med" len="med"/>
            <a:tailEnd type="none" w="med" len="med"/>
          </a:ln>
          <a:effectLst>
            <a:glow rad="63500">
              <a:schemeClr val="accent3">
                <a:satMod val="175000"/>
                <a:alpha val="40000"/>
              </a:schemeClr>
            </a:glow>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accent3"/>
          </a:fontRef>
        </p:style>
        <p:txBody>
          <a:bodyPr rtlCol="0" anchor="ctr"/>
          <a:lstStyle/>
          <a:p>
            <a:pPr algn="ctr"/>
            <a:r>
              <a:rPr lang="en-US" altLang="zh-CN" sz="1500" b="1" dirty="0">
                <a:solidFill>
                  <a:schemeClr val="bg1"/>
                </a:solidFill>
                <a:latin typeface="微软雅黑" panose="020B0503020204020204" pitchFamily="34" charset="-122"/>
                <a:ea typeface="微软雅黑" panose="020B0503020204020204" pitchFamily="34" charset="-122"/>
              </a:rPr>
              <a:t>STANDARD 100 </a:t>
            </a:r>
            <a:r>
              <a:rPr lang="zh-CN" altLang="en-US" sz="1500" b="1" dirty="0">
                <a:solidFill>
                  <a:schemeClr val="bg1"/>
                </a:solidFill>
                <a:latin typeface="微软雅黑" panose="020B0503020204020204" pitchFamily="34" charset="-122"/>
                <a:ea typeface="微软雅黑" panose="020B0503020204020204" pitchFamily="34" charset="-122"/>
              </a:rPr>
              <a:t>标准和更新</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sp>
        <p:nvSpPr>
          <p:cNvPr id="11" name="矩形: 圆角 10">
            <a:extLst>
              <a:ext uri="{FF2B5EF4-FFF2-40B4-BE49-F238E27FC236}">
                <a16:creationId xmlns:a16="http://schemas.microsoft.com/office/drawing/2014/main" id="{2A3ADE1E-CE22-48E1-9CD2-B263F2707444}"/>
              </a:ext>
            </a:extLst>
          </p:cNvPr>
          <p:cNvSpPr/>
          <p:nvPr/>
        </p:nvSpPr>
        <p:spPr>
          <a:xfrm>
            <a:off x="1689632" y="1864198"/>
            <a:ext cx="3248885" cy="533997"/>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ln w="9525" cap="flat" cmpd="sng" algn="ctr">
            <a:solidFill>
              <a:srgbClr val="00B0F0"/>
            </a:solidFill>
            <a:prstDash val="solid"/>
            <a:round/>
            <a:headEnd type="none" w="med" len="med"/>
            <a:tailEnd type="none" w="med" len="med"/>
          </a:ln>
          <a:effectLst>
            <a:glow rad="63500">
              <a:schemeClr val="accent3">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3"/>
          </a:fontRef>
        </p:style>
        <p:txBody>
          <a:bodyPr rtlCol="0" anchor="ctr"/>
          <a:lstStyle/>
          <a:p>
            <a:pPr algn="ctr"/>
            <a:r>
              <a:rPr lang="de-CH" altLang="zh-CN" sz="1500" b="1" dirty="0">
                <a:solidFill>
                  <a:schemeClr val="bg1"/>
                </a:solidFill>
                <a:latin typeface="微软雅黑" panose="020B0503020204020204" pitchFamily="34" charset="-122"/>
                <a:ea typeface="微软雅黑" panose="020B0503020204020204" pitchFamily="34" charset="-122"/>
              </a:rPr>
              <a:t>OEKO-TEX® </a:t>
            </a:r>
            <a:r>
              <a:rPr lang="zh-CN" altLang="en-US" sz="1500" b="1" dirty="0">
                <a:solidFill>
                  <a:schemeClr val="bg1"/>
                </a:solidFill>
                <a:latin typeface="微软雅黑" panose="020B0503020204020204" pitchFamily="34" charset="-122"/>
                <a:ea typeface="微软雅黑" panose="020B0503020204020204" pitchFamily="34" charset="-122"/>
              </a:rPr>
              <a:t>认证体系</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sp>
        <p:nvSpPr>
          <p:cNvPr id="12" name="矩形: 圆角 11">
            <a:extLst>
              <a:ext uri="{FF2B5EF4-FFF2-40B4-BE49-F238E27FC236}">
                <a16:creationId xmlns:a16="http://schemas.microsoft.com/office/drawing/2014/main" id="{EC00AC6E-FA33-4E47-B224-DB68F4E074B9}"/>
              </a:ext>
            </a:extLst>
          </p:cNvPr>
          <p:cNvSpPr/>
          <p:nvPr/>
        </p:nvSpPr>
        <p:spPr>
          <a:xfrm>
            <a:off x="1720239" y="3631609"/>
            <a:ext cx="3248885" cy="533997"/>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ln w="9525" cap="flat" cmpd="sng" algn="ctr">
            <a:solidFill>
              <a:srgbClr val="00B0F0"/>
            </a:solidFill>
            <a:prstDash val="solid"/>
            <a:round/>
            <a:headEnd type="none" w="med" len="med"/>
            <a:tailEnd type="none" w="med" len="med"/>
          </a:ln>
          <a:effectLst>
            <a:glow rad="63500">
              <a:schemeClr val="accent3">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3"/>
          </a:fontRef>
        </p:style>
        <p:txBody>
          <a:bodyPr rtlCol="0" anchor="ctr"/>
          <a:lstStyle/>
          <a:p>
            <a:pPr algn="ctr"/>
            <a:r>
              <a:rPr lang="en-US" altLang="zh-CN" sz="1500" b="1" dirty="0" err="1">
                <a:solidFill>
                  <a:schemeClr val="bg1"/>
                </a:solidFill>
                <a:latin typeface="微软雅黑" panose="020B0503020204020204" pitchFamily="34" charset="-122"/>
                <a:ea typeface="微软雅黑" panose="020B0503020204020204" pitchFamily="34" charset="-122"/>
              </a:rPr>
              <a:t>STeP</a:t>
            </a:r>
            <a:r>
              <a:rPr lang="en-US" altLang="zh-CN" sz="1500" b="1" dirty="0">
                <a:solidFill>
                  <a:schemeClr val="bg1"/>
                </a:solidFill>
                <a:latin typeface="微软雅黑" panose="020B0503020204020204" pitchFamily="34" charset="-122"/>
                <a:ea typeface="微软雅黑" panose="020B0503020204020204" pitchFamily="34" charset="-122"/>
              </a:rPr>
              <a:t> </a:t>
            </a:r>
            <a:r>
              <a:rPr lang="zh-CN" altLang="en-US" sz="1500" b="1" dirty="0">
                <a:solidFill>
                  <a:schemeClr val="bg1"/>
                </a:solidFill>
                <a:latin typeface="微软雅黑" panose="020B0503020204020204" pitchFamily="34" charset="-122"/>
                <a:ea typeface="微软雅黑" panose="020B0503020204020204" pitchFamily="34" charset="-122"/>
              </a:rPr>
              <a:t>认证介绍</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pic>
        <p:nvPicPr>
          <p:cNvPr id="13" name="Picture 1">
            <a:extLst>
              <a:ext uri="{FF2B5EF4-FFF2-40B4-BE49-F238E27FC236}">
                <a16:creationId xmlns:a16="http://schemas.microsoft.com/office/drawing/2014/main" id="{C113F2A1-6298-4906-A1CD-F46875F71A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73761" y="167406"/>
            <a:ext cx="1916827" cy="456693"/>
          </a:xfrm>
          <a:prstGeom prst="rect">
            <a:avLst/>
          </a:prstGeom>
        </p:spPr>
      </p:pic>
      <p:sp>
        <p:nvSpPr>
          <p:cNvPr id="8" name="矩形: 圆角 7">
            <a:extLst>
              <a:ext uri="{FF2B5EF4-FFF2-40B4-BE49-F238E27FC236}">
                <a16:creationId xmlns:a16="http://schemas.microsoft.com/office/drawing/2014/main" id="{9425F4AF-86CF-479B-925B-F1F4C6DCB601}"/>
              </a:ext>
            </a:extLst>
          </p:cNvPr>
          <p:cNvSpPr/>
          <p:nvPr/>
        </p:nvSpPr>
        <p:spPr>
          <a:xfrm>
            <a:off x="1689633" y="1036070"/>
            <a:ext cx="3248885" cy="533997"/>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ln w="9525" cap="flat" cmpd="sng" algn="ctr">
            <a:solidFill>
              <a:srgbClr val="00B0F0"/>
            </a:solidFill>
            <a:prstDash val="solid"/>
            <a:round/>
            <a:headEnd type="none" w="med" len="med"/>
            <a:tailEnd type="none" w="med" len="med"/>
          </a:ln>
          <a:effectLst>
            <a:glow rad="63500">
              <a:schemeClr val="accent3">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3"/>
          </a:fontRef>
        </p:style>
        <p:txBody>
          <a:bodyPr rtlCol="0" anchor="ctr"/>
          <a:lstStyle/>
          <a:p>
            <a:pPr algn="ctr"/>
            <a:r>
              <a:rPr lang="zh-CN" altLang="en-US" sz="1500" b="1" dirty="0">
                <a:solidFill>
                  <a:schemeClr val="bg1"/>
                </a:solidFill>
                <a:latin typeface="微软雅黑" panose="020B0503020204020204" pitchFamily="34" charset="-122"/>
                <a:ea typeface="微软雅黑" panose="020B0503020204020204" pitchFamily="34" charset="-122"/>
              </a:rPr>
              <a:t>国际市场监管机制</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2594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0578" y="2095459"/>
            <a:ext cx="2408667" cy="806003"/>
          </a:xfrm>
        </p:spPr>
        <p:txBody>
          <a:bodyPr lIns="68635" tIns="34317" rIns="68635" bIns="34317"/>
          <a:lstStyle/>
          <a:p>
            <a:r>
              <a:rPr lang="zh-CN" altLang="en-US" sz="2100" b="1" dirty="0">
                <a:solidFill>
                  <a:schemeClr val="tx1">
                    <a:lumMod val="50000"/>
                    <a:lumOff val="50000"/>
                  </a:schemeClr>
                </a:solidFill>
              </a:rPr>
              <a:t>全球第一个从人类生态学角度制定的纺织品标准</a:t>
            </a:r>
          </a:p>
        </p:txBody>
      </p:sp>
      <p:pic>
        <p:nvPicPr>
          <p:cNvPr id="4" name="Picture 8" descr="human"/>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287851" y="2593826"/>
            <a:ext cx="1930400" cy="1598612"/>
          </a:xfrm>
          <a:prstGeom prst="rect">
            <a:avLst/>
          </a:prstGeom>
          <a:gradFill rotWithShape="1">
            <a:gsLst>
              <a:gs pos="0">
                <a:schemeClr val="folHlink"/>
              </a:gs>
              <a:gs pos="100000">
                <a:schemeClr val="folHlink">
                  <a:gamma/>
                  <a:shade val="46275"/>
                  <a:invGamma/>
                </a:schemeClr>
              </a:gs>
            </a:gsLst>
            <a:lin ang="0" scaled="1"/>
          </a:gradFill>
        </p:spPr>
      </p:pic>
      <p:pic>
        <p:nvPicPr>
          <p:cNvPr id="7" name="图片 6"/>
          <p:cNvPicPr>
            <a:picLocks noChangeAspect="1"/>
          </p:cNvPicPr>
          <p:nvPr/>
        </p:nvPicPr>
        <p:blipFill>
          <a:blip r:embed="rId4"/>
          <a:stretch>
            <a:fillRect/>
          </a:stretch>
        </p:blipFill>
        <p:spPr>
          <a:xfrm>
            <a:off x="207074" y="-25429"/>
            <a:ext cx="2574872" cy="1756800"/>
          </a:xfrm>
          <a:prstGeom prst="rect">
            <a:avLst/>
          </a:prstGeom>
        </p:spPr>
      </p:pic>
      <p:sp>
        <p:nvSpPr>
          <p:cNvPr id="3" name="文本框 2">
            <a:extLst>
              <a:ext uri="{FF2B5EF4-FFF2-40B4-BE49-F238E27FC236}">
                <a16:creationId xmlns:a16="http://schemas.microsoft.com/office/drawing/2014/main" id="{EA73A616-2126-4EAB-9FB2-BA050E447C7C}"/>
              </a:ext>
            </a:extLst>
          </p:cNvPr>
          <p:cNvSpPr txBox="1"/>
          <p:nvPr/>
        </p:nvSpPr>
        <p:spPr>
          <a:xfrm flipH="1">
            <a:off x="3127508" y="536028"/>
            <a:ext cx="1160343" cy="461665"/>
          </a:xfrm>
          <a:prstGeom prst="rect">
            <a:avLst/>
          </a:prstGeom>
          <a:noFill/>
        </p:spPr>
        <p:txBody>
          <a:bodyPr wrap="square" rtlCol="0">
            <a:spAutoFit/>
          </a:bodyPr>
          <a:lstStyle/>
          <a:p>
            <a:r>
              <a:rPr lang="zh-CN" altLang="en-US" sz="2400" b="1" dirty="0">
                <a:solidFill>
                  <a:schemeClr val="tx1">
                    <a:lumMod val="50000"/>
                    <a:lumOff val="50000"/>
                  </a:schemeClr>
                </a:solidFill>
              </a:rPr>
              <a:t>是什么？</a:t>
            </a:r>
          </a:p>
        </p:txBody>
      </p:sp>
    </p:spTree>
    <p:extLst>
      <p:ext uri="{BB962C8B-B14F-4D97-AF65-F5344CB8AC3E}">
        <p14:creationId xmlns:p14="http://schemas.microsoft.com/office/powerpoint/2010/main" val="87435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993A56A-8A93-49BE-BA49-C8246F3A8174}"/>
              </a:ext>
            </a:extLst>
          </p:cNvPr>
          <p:cNvSpPr>
            <a:spLocks noGrp="1"/>
          </p:cNvSpPr>
          <p:nvPr>
            <p:ph type="sldNum" sz="quarter" idx="12"/>
          </p:nvPr>
        </p:nvSpPr>
        <p:spPr/>
        <p:txBody>
          <a:bodyPr/>
          <a:lstStyle/>
          <a:p>
            <a:fld id="{A81E8766-FCBB-C644-9DB2-F5B1AD9A1CD7}" type="slidenum">
              <a:rPr lang="de-DE" smtClean="0"/>
              <a:pPr/>
              <a:t>12</a:t>
            </a:fld>
            <a:endParaRPr lang="de-DE" dirty="0"/>
          </a:p>
        </p:txBody>
      </p:sp>
      <p:sp>
        <p:nvSpPr>
          <p:cNvPr id="3" name="标题 2">
            <a:extLst>
              <a:ext uri="{FF2B5EF4-FFF2-40B4-BE49-F238E27FC236}">
                <a16:creationId xmlns:a16="http://schemas.microsoft.com/office/drawing/2014/main" id="{08FE966F-E163-4437-86DC-F023F85D79D8}"/>
              </a:ext>
            </a:extLst>
          </p:cNvPr>
          <p:cNvSpPr>
            <a:spLocks noGrp="1"/>
          </p:cNvSpPr>
          <p:nvPr>
            <p:ph type="title"/>
          </p:nvPr>
        </p:nvSpPr>
        <p:spPr/>
        <p:txBody>
          <a:bodyPr/>
          <a:lstStyle/>
          <a:p>
            <a:r>
              <a:rPr lang="en-US" altLang="zh-CN" dirty="0">
                <a:solidFill>
                  <a:srgbClr val="F5A000"/>
                </a:solidFill>
                <a:latin typeface="微软雅黑" panose="020B0503020204020204" pitchFamily="34" charset="-122"/>
                <a:ea typeface="微软雅黑" panose="020B0503020204020204" pitchFamily="34" charset="-122"/>
              </a:rPr>
              <a:t>STANDARD 100 </a:t>
            </a:r>
            <a:r>
              <a:rPr lang="zh-CN" altLang="en-US" dirty="0">
                <a:latin typeface="微软雅黑" panose="020B0503020204020204" pitchFamily="34" charset="-122"/>
                <a:ea typeface="微软雅黑" panose="020B0503020204020204" pitchFamily="34" charset="-122"/>
              </a:rPr>
              <a:t>全球发展趋势</a:t>
            </a:r>
            <a:endParaRPr lang="zh-CN" altLang="en-US" dirty="0"/>
          </a:p>
        </p:txBody>
      </p:sp>
      <p:pic>
        <p:nvPicPr>
          <p:cNvPr id="5" name="图片 4">
            <a:extLst>
              <a:ext uri="{FF2B5EF4-FFF2-40B4-BE49-F238E27FC236}">
                <a16:creationId xmlns:a16="http://schemas.microsoft.com/office/drawing/2014/main" id="{992600CA-8965-4892-B97F-FBF38F786C34}"/>
              </a:ext>
            </a:extLst>
          </p:cNvPr>
          <p:cNvPicPr>
            <a:picLocks noChangeAspect="1"/>
          </p:cNvPicPr>
          <p:nvPr/>
        </p:nvPicPr>
        <p:blipFill rotWithShape="1">
          <a:blip r:embed="rId3"/>
          <a:srcRect l="-324" t="4034" r="324" b="13448"/>
          <a:stretch/>
        </p:blipFill>
        <p:spPr>
          <a:xfrm>
            <a:off x="164073" y="815009"/>
            <a:ext cx="6516326" cy="38620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7847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61AA128-5D83-4FBF-9BE0-3D9A22D0C6F6}"/>
              </a:ext>
            </a:extLst>
          </p:cNvPr>
          <p:cNvSpPr>
            <a:spLocks noGrp="1"/>
          </p:cNvSpPr>
          <p:nvPr>
            <p:ph type="sldNum" sz="quarter" idx="12"/>
          </p:nvPr>
        </p:nvSpPr>
        <p:spPr/>
        <p:txBody>
          <a:bodyPr/>
          <a:lstStyle/>
          <a:p>
            <a:fld id="{A81E8766-FCBB-C644-9DB2-F5B1AD9A1CD7}" type="slidenum">
              <a:rPr lang="de-DE" smtClean="0"/>
              <a:pPr/>
              <a:t>13</a:t>
            </a:fld>
            <a:endParaRPr lang="de-DE" dirty="0"/>
          </a:p>
        </p:txBody>
      </p:sp>
      <p:pic>
        <p:nvPicPr>
          <p:cNvPr id="4" name="图片 3">
            <a:extLst>
              <a:ext uri="{FF2B5EF4-FFF2-40B4-BE49-F238E27FC236}">
                <a16:creationId xmlns:a16="http://schemas.microsoft.com/office/drawing/2014/main" id="{630F920B-78CD-4028-A69B-E6364D5EC5E8}"/>
              </a:ext>
            </a:extLst>
          </p:cNvPr>
          <p:cNvPicPr>
            <a:picLocks noChangeAspect="1"/>
          </p:cNvPicPr>
          <p:nvPr/>
        </p:nvPicPr>
        <p:blipFill rotWithShape="1">
          <a:blip r:embed="rId2"/>
          <a:srcRect l="1377"/>
          <a:stretch/>
        </p:blipFill>
        <p:spPr>
          <a:xfrm>
            <a:off x="279400" y="891807"/>
            <a:ext cx="6482207" cy="3586060"/>
          </a:xfrm>
          <a:prstGeom prst="rect">
            <a:avLst/>
          </a:prstGeom>
          <a:ln>
            <a:noFill/>
          </a:ln>
          <a:effectLst>
            <a:outerShdw blurRad="292100" dist="139700" dir="2700000" algn="tl" rotWithShape="0">
              <a:srgbClr val="333333">
                <a:alpha val="65000"/>
              </a:srgbClr>
            </a:outerShdw>
          </a:effectLst>
        </p:spPr>
      </p:pic>
      <p:sp>
        <p:nvSpPr>
          <p:cNvPr id="5" name="标题 2">
            <a:extLst>
              <a:ext uri="{FF2B5EF4-FFF2-40B4-BE49-F238E27FC236}">
                <a16:creationId xmlns:a16="http://schemas.microsoft.com/office/drawing/2014/main" id="{6CE77E50-F0EC-47DE-B298-8C706DEFF2CE}"/>
              </a:ext>
            </a:extLst>
          </p:cNvPr>
          <p:cNvSpPr>
            <a:spLocks noGrp="1"/>
          </p:cNvSpPr>
          <p:nvPr>
            <p:ph type="title"/>
          </p:nvPr>
        </p:nvSpPr>
        <p:spPr>
          <a:xfrm>
            <a:off x="279400" y="244475"/>
            <a:ext cx="6261100" cy="398463"/>
          </a:xfrm>
        </p:spPr>
        <p:txBody>
          <a:bodyPr/>
          <a:lstStyle/>
          <a:p>
            <a:r>
              <a:rPr lang="en-US" altLang="zh-CN" dirty="0">
                <a:solidFill>
                  <a:srgbClr val="F5A000"/>
                </a:solidFill>
                <a:latin typeface="微软雅黑" panose="020B0503020204020204" pitchFamily="34" charset="-122"/>
                <a:ea typeface="微软雅黑" panose="020B0503020204020204" pitchFamily="34" charset="-122"/>
              </a:rPr>
              <a:t>STANDARD 100 </a:t>
            </a:r>
            <a:r>
              <a:rPr lang="zh-CN" altLang="en-US" dirty="0">
                <a:latin typeface="微软雅黑" panose="020B0503020204020204" pitchFamily="34" charset="-122"/>
                <a:ea typeface="微软雅黑" panose="020B0503020204020204" pitchFamily="34" charset="-122"/>
              </a:rPr>
              <a:t>全球发展趋势</a:t>
            </a:r>
            <a:endParaRPr lang="zh-CN" altLang="en-US" dirty="0"/>
          </a:p>
        </p:txBody>
      </p:sp>
    </p:spTree>
    <p:extLst>
      <p:ext uri="{BB962C8B-B14F-4D97-AF65-F5344CB8AC3E}">
        <p14:creationId xmlns:p14="http://schemas.microsoft.com/office/powerpoint/2010/main" val="405228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a:extLst>
              <a:ext uri="{FF2B5EF4-FFF2-40B4-BE49-F238E27FC236}">
                <a16:creationId xmlns:a16="http://schemas.microsoft.com/office/drawing/2014/main" id="{378445C2-AD51-46EA-BBDF-1EA9AAB8D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87" y="853873"/>
            <a:ext cx="5829931" cy="376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标题 1">
            <a:extLst>
              <a:ext uri="{FF2B5EF4-FFF2-40B4-BE49-F238E27FC236}">
                <a16:creationId xmlns:a16="http://schemas.microsoft.com/office/drawing/2014/main" id="{F71471E0-6665-4653-9D2C-4953F50DC219}"/>
              </a:ext>
            </a:extLst>
          </p:cNvPr>
          <p:cNvSpPr>
            <a:spLocks noGrp="1"/>
          </p:cNvSpPr>
          <p:nvPr/>
        </p:nvSpPr>
        <p:spPr bwMode="auto">
          <a:xfrm>
            <a:off x="499334" y="79846"/>
            <a:ext cx="5583243" cy="85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342900">
              <a:defRPr sz="3200">
                <a:solidFill>
                  <a:schemeClr val="hlink"/>
                </a:solidFill>
                <a:latin typeface="Arial" panose="020B0604020202020204" pitchFamily="34" charset="0"/>
                <a:ea typeface="宋体" panose="02010600030101010101" pitchFamily="2" charset="-122"/>
              </a:defRPr>
            </a:lvl1pPr>
            <a:lvl2pPr marL="742950" indent="-285750" defTabSz="342900">
              <a:defRPr sz="3200">
                <a:solidFill>
                  <a:schemeClr val="hlink"/>
                </a:solidFill>
                <a:latin typeface="Arial" panose="020B0604020202020204" pitchFamily="34" charset="0"/>
                <a:ea typeface="宋体" panose="02010600030101010101" pitchFamily="2" charset="-122"/>
              </a:defRPr>
            </a:lvl2pPr>
            <a:lvl3pPr marL="1143000" indent="-228600" defTabSz="342900">
              <a:defRPr sz="3200">
                <a:solidFill>
                  <a:schemeClr val="hlink"/>
                </a:solidFill>
                <a:latin typeface="Arial" panose="020B0604020202020204" pitchFamily="34" charset="0"/>
                <a:ea typeface="宋体" panose="02010600030101010101" pitchFamily="2" charset="-122"/>
              </a:defRPr>
            </a:lvl3pPr>
            <a:lvl4pPr marL="1600200" indent="-228600" defTabSz="342900">
              <a:defRPr sz="3200">
                <a:solidFill>
                  <a:schemeClr val="hlink"/>
                </a:solidFill>
                <a:latin typeface="Arial" panose="020B0604020202020204" pitchFamily="34" charset="0"/>
                <a:ea typeface="宋体" panose="02010600030101010101" pitchFamily="2" charset="-122"/>
              </a:defRPr>
            </a:lvl4pPr>
            <a:lvl5pPr marL="2057400" indent="-228600" defTabSz="342900">
              <a:defRPr sz="3200">
                <a:solidFill>
                  <a:schemeClr val="hlink"/>
                </a:solidFill>
                <a:latin typeface="Arial" panose="020B0604020202020204" pitchFamily="34" charset="0"/>
                <a:ea typeface="宋体" panose="02010600030101010101" pitchFamily="2" charset="-122"/>
              </a:defRPr>
            </a:lvl5pPr>
            <a:lvl6pPr marL="2514600" indent="-228600" defTabSz="342900" eaLnBrk="0" fontAlgn="base" hangingPunct="0">
              <a:spcBef>
                <a:spcPct val="0"/>
              </a:spcBef>
              <a:spcAft>
                <a:spcPct val="0"/>
              </a:spcAft>
              <a:defRPr sz="3200">
                <a:solidFill>
                  <a:schemeClr val="hlink"/>
                </a:solidFill>
                <a:latin typeface="Arial" panose="020B0604020202020204" pitchFamily="34" charset="0"/>
                <a:ea typeface="宋体" panose="02010600030101010101" pitchFamily="2" charset="-122"/>
              </a:defRPr>
            </a:lvl6pPr>
            <a:lvl7pPr marL="2971800" indent="-228600" defTabSz="342900" eaLnBrk="0" fontAlgn="base" hangingPunct="0">
              <a:spcBef>
                <a:spcPct val="0"/>
              </a:spcBef>
              <a:spcAft>
                <a:spcPct val="0"/>
              </a:spcAft>
              <a:defRPr sz="3200">
                <a:solidFill>
                  <a:schemeClr val="hlink"/>
                </a:solidFill>
                <a:latin typeface="Arial" panose="020B0604020202020204" pitchFamily="34" charset="0"/>
                <a:ea typeface="宋体" panose="02010600030101010101" pitchFamily="2" charset="-122"/>
              </a:defRPr>
            </a:lvl7pPr>
            <a:lvl8pPr marL="3429000" indent="-228600" defTabSz="342900" eaLnBrk="0" fontAlgn="base" hangingPunct="0">
              <a:spcBef>
                <a:spcPct val="0"/>
              </a:spcBef>
              <a:spcAft>
                <a:spcPct val="0"/>
              </a:spcAft>
              <a:defRPr sz="3200">
                <a:solidFill>
                  <a:schemeClr val="hlink"/>
                </a:solidFill>
                <a:latin typeface="Arial" panose="020B0604020202020204" pitchFamily="34" charset="0"/>
                <a:ea typeface="宋体" panose="02010600030101010101" pitchFamily="2" charset="-122"/>
              </a:defRPr>
            </a:lvl8pPr>
            <a:lvl9pPr marL="3886200" indent="-228600" defTabSz="342900" eaLnBrk="0" fontAlgn="base" hangingPunct="0">
              <a:spcBef>
                <a:spcPct val="0"/>
              </a:spcBef>
              <a:spcAft>
                <a:spcPct val="0"/>
              </a:spcAft>
              <a:defRPr sz="3200">
                <a:solidFill>
                  <a:schemeClr val="hlink"/>
                </a:solidFill>
                <a:latin typeface="Arial" panose="020B0604020202020204" pitchFamily="34" charset="0"/>
                <a:ea typeface="宋体" panose="02010600030101010101" pitchFamily="2" charset="-122"/>
              </a:defRPr>
            </a:lvl9pPr>
          </a:lstStyle>
          <a:p>
            <a:pPr eaLnBrk="1" hangingPunct="1"/>
            <a:endParaRPr lang="zh-CN" altLang="en-US" sz="2027" b="1" dirty="0">
              <a:solidFill>
                <a:srgbClr val="8CA800"/>
              </a:solidFill>
              <a:cs typeface="Arial" panose="020B0604020202020204" pitchFamily="34" charset="0"/>
            </a:endParaRPr>
          </a:p>
        </p:txBody>
      </p:sp>
      <p:sp>
        <p:nvSpPr>
          <p:cNvPr id="24584" name="Oval 8">
            <a:extLst>
              <a:ext uri="{FF2B5EF4-FFF2-40B4-BE49-F238E27FC236}">
                <a16:creationId xmlns:a16="http://schemas.microsoft.com/office/drawing/2014/main" id="{3584349B-75D8-4944-ACB9-E8F1015AFF53}"/>
              </a:ext>
            </a:extLst>
          </p:cNvPr>
          <p:cNvSpPr>
            <a:spLocks noChangeArrowheads="1"/>
          </p:cNvSpPr>
          <p:nvPr/>
        </p:nvSpPr>
        <p:spPr bwMode="auto">
          <a:xfrm>
            <a:off x="458816" y="1740590"/>
            <a:ext cx="541044" cy="27052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3"/>
          </a:p>
        </p:txBody>
      </p:sp>
      <p:sp>
        <p:nvSpPr>
          <p:cNvPr id="6" name="标题 2">
            <a:extLst>
              <a:ext uri="{FF2B5EF4-FFF2-40B4-BE49-F238E27FC236}">
                <a16:creationId xmlns:a16="http://schemas.microsoft.com/office/drawing/2014/main" id="{4BCCE3E4-C69A-464F-B411-52AE615AC39B}"/>
              </a:ext>
            </a:extLst>
          </p:cNvPr>
          <p:cNvSpPr txBox="1">
            <a:spLocks/>
          </p:cNvSpPr>
          <p:nvPr/>
        </p:nvSpPr>
        <p:spPr>
          <a:xfrm>
            <a:off x="279400" y="244475"/>
            <a:ext cx="6261100" cy="398463"/>
          </a:xfrm>
          <a:prstGeom prst="rect">
            <a:avLst/>
          </a:prstGeom>
        </p:spPr>
        <p:txBody>
          <a:bodyPr/>
          <a:lstStyle>
            <a:lvl1pPr algn="l" defTabSz="686440" rtl="0" eaLnBrk="1" latinLnBrk="0" hangingPunct="1">
              <a:lnSpc>
                <a:spcPct val="90000"/>
              </a:lnSpc>
              <a:spcBef>
                <a:spcPct val="0"/>
              </a:spcBef>
              <a:buNone/>
              <a:defRPr sz="3303" kern="1200">
                <a:solidFill>
                  <a:schemeClr val="tx1"/>
                </a:solidFill>
                <a:latin typeface="Arial" panose="020B0604020202020204" pitchFamily="34" charset="0"/>
                <a:ea typeface="+mj-ea"/>
                <a:cs typeface="Arial" panose="020B0604020202020204" pitchFamily="34" charset="0"/>
              </a:defRPr>
            </a:lvl1pPr>
          </a:lstStyle>
          <a:p>
            <a:r>
              <a:rPr lang="en-US" altLang="zh-CN" sz="1800" b="1" dirty="0">
                <a:solidFill>
                  <a:srgbClr val="F5A000"/>
                </a:solidFill>
                <a:latin typeface="微软雅黑" panose="020B0503020204020204" pitchFamily="34" charset="-122"/>
                <a:ea typeface="微软雅黑" panose="020B0503020204020204" pitchFamily="34" charset="-122"/>
              </a:rPr>
              <a:t>STANDARD 100 </a:t>
            </a: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全球发展趋势</a:t>
            </a:r>
            <a:endParaRPr lang="zh-CN" altLang="en-US" sz="1800" b="1" dirty="0">
              <a:solidFill>
                <a:schemeClr val="tx1">
                  <a:lumMod val="50000"/>
                  <a:lumOff val="50000"/>
                </a:schemeClr>
              </a:solidFill>
            </a:endParaRPr>
          </a:p>
        </p:txBody>
      </p:sp>
    </p:spTree>
    <p:extLst>
      <p:ext uri="{BB962C8B-B14F-4D97-AF65-F5344CB8AC3E}">
        <p14:creationId xmlns:p14="http://schemas.microsoft.com/office/powerpoint/2010/main" val="57076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FDA5E06-F365-4779-BDEA-11F572F8F0DD}"/>
              </a:ext>
            </a:extLst>
          </p:cNvPr>
          <p:cNvSpPr>
            <a:spLocks noGrp="1"/>
          </p:cNvSpPr>
          <p:nvPr>
            <p:ph type="sldNum" sz="quarter" idx="12"/>
          </p:nvPr>
        </p:nvSpPr>
        <p:spPr/>
        <p:txBody>
          <a:bodyPr/>
          <a:lstStyle/>
          <a:p>
            <a:pPr>
              <a:defRPr/>
            </a:pPr>
            <a:fld id="{0800D0EE-8F3B-4853-8D06-565776EA6C89}" type="slidenum">
              <a:rPr lang="de-DE" altLang="zh-CN" smtClean="0"/>
              <a:pPr>
                <a:defRPr/>
              </a:pPr>
              <a:t>15</a:t>
            </a:fld>
            <a:endParaRPr lang="de-DE" altLang="zh-CN" dirty="0"/>
          </a:p>
        </p:txBody>
      </p:sp>
      <p:graphicFrame>
        <p:nvGraphicFramePr>
          <p:cNvPr id="5" name="图示 4">
            <a:extLst>
              <a:ext uri="{FF2B5EF4-FFF2-40B4-BE49-F238E27FC236}">
                <a16:creationId xmlns:a16="http://schemas.microsoft.com/office/drawing/2014/main" id="{0CB2CAAE-93A3-42B4-B018-6622836142BC}"/>
              </a:ext>
            </a:extLst>
          </p:cNvPr>
          <p:cNvGraphicFramePr/>
          <p:nvPr>
            <p:extLst>
              <p:ext uri="{D42A27DB-BD31-4B8C-83A1-F6EECF244321}">
                <p14:modId xmlns:p14="http://schemas.microsoft.com/office/powerpoint/2010/main" val="3771691772"/>
              </p:ext>
            </p:extLst>
          </p:nvPr>
        </p:nvGraphicFramePr>
        <p:xfrm>
          <a:off x="487017" y="745435"/>
          <a:ext cx="5903844" cy="3737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标题 1">
            <a:extLst>
              <a:ext uri="{FF2B5EF4-FFF2-40B4-BE49-F238E27FC236}">
                <a16:creationId xmlns:a16="http://schemas.microsoft.com/office/drawing/2014/main" id="{A3235C89-2668-43E3-AAC5-0AD6C5ED661A}"/>
              </a:ext>
            </a:extLst>
          </p:cNvPr>
          <p:cNvSpPr txBox="1">
            <a:spLocks/>
          </p:cNvSpPr>
          <p:nvPr/>
        </p:nvSpPr>
        <p:spPr>
          <a:xfrm>
            <a:off x="1043680" y="362550"/>
            <a:ext cx="4695680" cy="290928"/>
          </a:xfrm>
          <a:prstGeom prst="rect">
            <a:avLst/>
          </a:prstGeom>
        </p:spPr>
        <p:txBody>
          <a:bodyPr lIns="0" tIns="0" rIns="0" bIns="0" anchor="ctr" anchorCtr="0"/>
          <a:lstStyle>
            <a:lvl1pPr algn="ctr" defTabSz="686440" rtl="0" eaLnBrk="1" latinLnBrk="0" hangingPunct="1">
              <a:lnSpc>
                <a:spcPct val="90000"/>
              </a:lnSpc>
              <a:spcBef>
                <a:spcPct val="0"/>
              </a:spcBef>
              <a:buNone/>
              <a:defRPr sz="1652" b="1" i="0" kern="1200">
                <a:solidFill>
                  <a:srgbClr val="FFA800"/>
                </a:solidFill>
                <a:latin typeface="Arial"/>
                <a:ea typeface="+mj-ea"/>
                <a:cs typeface="Arial"/>
              </a:defRPr>
            </a:lvl1pPr>
          </a:lstStyle>
          <a:p>
            <a:r>
              <a:rPr lang="en-US" altLang="zh-CN" sz="2400" dirty="0">
                <a:solidFill>
                  <a:srgbClr val="F5A000"/>
                </a:solidFill>
                <a:latin typeface="微软雅黑" panose="020B0503020204020204" pitchFamily="34" charset="-122"/>
                <a:ea typeface="微软雅黑" panose="020B0503020204020204" pitchFamily="34" charset="-122"/>
              </a:rPr>
              <a:t>STANDARD 100 </a:t>
            </a:r>
            <a:r>
              <a:rPr lang="zh-CN" altLang="en-US" sz="2400" dirty="0">
                <a:solidFill>
                  <a:srgbClr val="87888A"/>
                </a:solidFill>
                <a:latin typeface="微软雅黑" panose="020B0503020204020204" pitchFamily="34" charset="-122"/>
                <a:ea typeface="微软雅黑" panose="020B0503020204020204" pitchFamily="34" charset="-122"/>
              </a:rPr>
              <a:t>关注什么？</a:t>
            </a:r>
          </a:p>
        </p:txBody>
      </p:sp>
    </p:spTree>
    <p:extLst>
      <p:ext uri="{BB962C8B-B14F-4D97-AF65-F5344CB8AC3E}">
        <p14:creationId xmlns:p14="http://schemas.microsoft.com/office/powerpoint/2010/main" val="2794485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9DD76C6-3862-1642-9CCF-1E414D60252D}" type="slidenum">
              <a:rPr lang="de-DE" smtClean="0"/>
              <a:pPr/>
              <a:t>16</a:t>
            </a:fld>
            <a:endParaRPr lang="de-DE" dirty="0"/>
          </a:p>
        </p:txBody>
      </p:sp>
      <p:sp>
        <p:nvSpPr>
          <p:cNvPr id="2" name="Inhaltsplatzhalter 1"/>
          <p:cNvSpPr>
            <a:spLocks noGrp="1"/>
          </p:cNvSpPr>
          <p:nvPr>
            <p:ph sz="half" idx="2"/>
          </p:nvPr>
        </p:nvSpPr>
        <p:spPr>
          <a:xfrm>
            <a:off x="676168" y="1899947"/>
            <a:ext cx="5781275" cy="2534487"/>
          </a:xfrm>
        </p:spPr>
        <p:txBody>
          <a:bodyPr>
            <a:noAutofit/>
          </a:bodyPr>
          <a:lstStyle/>
          <a:p>
            <a:pPr>
              <a:lnSpc>
                <a:spcPct val="150000"/>
              </a:lnSpc>
              <a:spcBef>
                <a:spcPts val="0"/>
              </a:spcBef>
            </a:pPr>
            <a:r>
              <a:rPr lang="zh-CN" altLang="en-US" sz="18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附录</a:t>
            </a:r>
            <a:r>
              <a:rPr lang="de-DE" sz="18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4</a:t>
            </a:r>
            <a:r>
              <a:rPr lang="zh-CN" altLang="en-US" sz="18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a:t>
            </a:r>
            <a:r>
              <a:rPr lang="zh-CN" altLang="en-US" sz="1400" dirty="0">
                <a:solidFill>
                  <a:srgbClr val="87888A"/>
                </a:solidFill>
                <a:latin typeface="+mn-lt"/>
                <a:ea typeface="黑体" panose="02010609060101010101" pitchFamily="49" charset="-122"/>
              </a:rPr>
              <a:t>主要关注人类生态学（规避对人体健康的负面影响）</a:t>
            </a:r>
            <a:endParaRPr lang="en-GB" altLang="zh-CN" sz="1400" dirty="0">
              <a:solidFill>
                <a:srgbClr val="87888A"/>
              </a:solidFill>
              <a:latin typeface="+mn-lt"/>
              <a:ea typeface="黑体" panose="02010609060101010101" pitchFamily="49" charset="-122"/>
            </a:endParaRPr>
          </a:p>
          <a:p>
            <a:pPr marL="285750" indent="-285750">
              <a:lnSpc>
                <a:spcPct val="150000"/>
              </a:lnSpc>
              <a:spcBef>
                <a:spcPts val="600"/>
              </a:spcBef>
              <a:buClr>
                <a:srgbClr val="87888A"/>
              </a:buClr>
              <a:buFont typeface="Wingdings" panose="05000000000000000000" pitchFamily="2" charset="2"/>
              <a:buChar char="ü"/>
            </a:pPr>
            <a:r>
              <a:rPr lang="zh-CN" altLang="en-US" sz="1400" dirty="0">
                <a:solidFill>
                  <a:srgbClr val="87888A"/>
                </a:solidFill>
                <a:latin typeface="+mn-lt"/>
                <a:ea typeface="黑体" panose="02010609060101010101" pitchFamily="49" charset="-122"/>
              </a:rPr>
              <a:t>对于生产过程中添加有害物质的前向反馈很有限</a:t>
            </a:r>
            <a:endParaRPr lang="en-GB" sz="1400" dirty="0">
              <a:solidFill>
                <a:srgbClr val="87888A"/>
              </a:solidFill>
              <a:latin typeface="+mn-lt"/>
              <a:ea typeface="黑体" panose="02010609060101010101" pitchFamily="49" charset="-122"/>
            </a:endParaRPr>
          </a:p>
          <a:p>
            <a:pPr>
              <a:lnSpc>
                <a:spcPct val="100000"/>
              </a:lnSpc>
              <a:spcBef>
                <a:spcPts val="0"/>
              </a:spcBef>
            </a:pPr>
            <a:endParaRPr lang="de-DE" sz="1000" dirty="0">
              <a:solidFill>
                <a:srgbClr val="73B632"/>
              </a:solidFill>
              <a:effectLst>
                <a:outerShdw blurRad="25400" dist="25400" dir="2700000" algn="tl" rotWithShape="0">
                  <a:srgbClr val="7F7F7F"/>
                </a:outerShdw>
              </a:effectLst>
              <a:latin typeface="+mn-lt"/>
              <a:ea typeface="黑体" panose="02010609060101010101" pitchFamily="49" charset="-122"/>
            </a:endParaRPr>
          </a:p>
          <a:p>
            <a:pPr>
              <a:lnSpc>
                <a:spcPct val="150000"/>
              </a:lnSpc>
              <a:spcBef>
                <a:spcPts val="0"/>
              </a:spcBef>
            </a:pPr>
            <a:r>
              <a:rPr lang="zh-CN" altLang="en-US" sz="18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附录</a:t>
            </a:r>
            <a:r>
              <a:rPr lang="de-DE" sz="18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6</a:t>
            </a:r>
            <a:r>
              <a:rPr lang="zh-CN" altLang="en-US" sz="12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a:t>
            </a:r>
            <a:r>
              <a:rPr lang="en-US" altLang="zh-CN" sz="12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2</a:t>
            </a:r>
            <a:r>
              <a:rPr lang="de-DE" sz="12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017</a:t>
            </a:r>
            <a:r>
              <a:rPr lang="zh-CN" altLang="en-US" sz="12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年</a:t>
            </a:r>
            <a:r>
              <a:rPr lang="en-US" altLang="zh-CN" sz="12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4</a:t>
            </a:r>
            <a:r>
              <a:rPr lang="zh-CN" altLang="en-US" sz="12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月</a:t>
            </a:r>
            <a:r>
              <a:rPr lang="en-US" altLang="zh-CN" sz="12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1</a:t>
            </a:r>
            <a:r>
              <a:rPr lang="zh-CN" altLang="en-US" sz="12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日起正式执行</a:t>
            </a:r>
            <a:r>
              <a:rPr lang="de-DE" sz="12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a:t>
            </a:r>
            <a:r>
              <a:rPr lang="zh-CN" altLang="en-US" sz="1200" b="1" dirty="0">
                <a:solidFill>
                  <a:srgbClr val="F5A200"/>
                </a:solidFill>
                <a:effectLst>
                  <a:outerShdw blurRad="38100" dist="38100" dir="2700000" algn="tl">
                    <a:srgbClr val="000000">
                      <a:alpha val="43137"/>
                    </a:srgbClr>
                  </a:outerShdw>
                </a:effectLst>
                <a:latin typeface="+mn-lt"/>
                <a:ea typeface="黑体" panose="02010609060101010101" pitchFamily="49" charset="-122"/>
                <a:cs typeface="Arial" charset="0"/>
              </a:rPr>
              <a:t>：</a:t>
            </a:r>
            <a:r>
              <a:rPr lang="zh-CN" altLang="en-US" sz="1400" dirty="0">
                <a:solidFill>
                  <a:srgbClr val="87888A"/>
                </a:solidFill>
                <a:latin typeface="+mn-lt"/>
                <a:ea typeface="黑体" panose="02010609060101010101" pitchFamily="49" charset="-122"/>
              </a:rPr>
              <a:t>通过增加新的考察物质以及收紧限量值要求，密切关注且溯源可能对环境造成潜在危害的生产过程</a:t>
            </a:r>
            <a:endParaRPr lang="en-US" altLang="zh-CN" sz="1400" dirty="0">
              <a:solidFill>
                <a:srgbClr val="87888A"/>
              </a:solidFill>
              <a:latin typeface="+mn-lt"/>
              <a:ea typeface="黑体" panose="02010609060101010101" pitchFamily="49" charset="-122"/>
            </a:endParaRPr>
          </a:p>
          <a:p>
            <a:pPr marL="285750" indent="-285750">
              <a:lnSpc>
                <a:spcPct val="150000"/>
              </a:lnSpc>
              <a:spcBef>
                <a:spcPts val="600"/>
              </a:spcBef>
              <a:buClr>
                <a:srgbClr val="87888A"/>
              </a:buClr>
              <a:buFont typeface="Wingdings" panose="05000000000000000000" pitchFamily="2" charset="2"/>
              <a:buChar char="ü"/>
            </a:pPr>
            <a:r>
              <a:rPr lang="zh-CN" altLang="en-US" sz="1400" dirty="0">
                <a:solidFill>
                  <a:srgbClr val="87888A"/>
                </a:solidFill>
                <a:latin typeface="+mn-lt"/>
                <a:ea typeface="黑体" panose="02010609060101010101" pitchFamily="49" charset="-122"/>
              </a:rPr>
              <a:t>与绿色和平组织的去毒行动目标一致，通过考察最终产品提升对生产状况的反馈</a:t>
            </a:r>
            <a:endParaRPr lang="en-GB" sz="1400" dirty="0">
              <a:solidFill>
                <a:srgbClr val="87888A"/>
              </a:solidFill>
              <a:latin typeface="+mn-lt"/>
              <a:ea typeface="黑体" panose="02010609060101010101" pitchFamily="49" charset="-122"/>
            </a:endParaRPr>
          </a:p>
        </p:txBody>
      </p:sp>
      <p:sp>
        <p:nvSpPr>
          <p:cNvPr id="5" name="Titel 2">
            <a:extLst>
              <a:ext uri="{FF2B5EF4-FFF2-40B4-BE49-F238E27FC236}">
                <a16:creationId xmlns:a16="http://schemas.microsoft.com/office/drawing/2014/main" id="{A17CBB84-D5B1-44C1-BA36-5BAD9F45820D}"/>
              </a:ext>
            </a:extLst>
          </p:cNvPr>
          <p:cNvSpPr txBox="1">
            <a:spLocks/>
          </p:cNvSpPr>
          <p:nvPr/>
        </p:nvSpPr>
        <p:spPr>
          <a:xfrm>
            <a:off x="554787" y="1189623"/>
            <a:ext cx="1816179" cy="387523"/>
          </a:xfrm>
          <a:prstGeom prst="rect">
            <a:avLst/>
          </a:prstGeom>
        </p:spPr>
        <p:txBody>
          <a:bodyPr lIns="0" tIns="0" anchor="ctr" anchorCtr="1">
            <a:normAutofit/>
          </a:bodyPr>
          <a:lstStyle>
            <a:lvl1pPr algn="l" defTabSz="686440" rtl="0" eaLnBrk="1" latinLnBrk="0" hangingPunct="1">
              <a:lnSpc>
                <a:spcPct val="90000"/>
              </a:lnSpc>
              <a:spcBef>
                <a:spcPct val="0"/>
              </a:spcBef>
              <a:buNone/>
              <a:defRPr lang="en-GB" sz="2400" b="1" i="0" kern="1200" noProof="0" dirty="0">
                <a:solidFill>
                  <a:srgbClr val="87888A"/>
                </a:solidFill>
                <a:latin typeface="+mn-lt"/>
                <a:ea typeface="黑体" panose="02010609060101010101" pitchFamily="49" charset="-122"/>
                <a:cs typeface="Arial"/>
              </a:defRPr>
            </a:lvl1pPr>
          </a:lstStyle>
          <a:p>
            <a:r>
              <a:rPr lang="zh-CN" altLang="en-US" sz="1800" dirty="0">
                <a:solidFill>
                  <a:srgbClr val="F5A200"/>
                </a:solidFill>
                <a:effectLst>
                  <a:outerShdw blurRad="38100" dist="38100" dir="2700000" algn="tl">
                    <a:srgbClr val="000000">
                      <a:alpha val="43137"/>
                    </a:srgbClr>
                  </a:outerShdw>
                </a:effectLst>
                <a:cs typeface="Arial" charset="0"/>
              </a:rPr>
              <a:t>附录</a:t>
            </a:r>
            <a:r>
              <a:rPr lang="en-US" altLang="zh-CN" sz="1800" dirty="0">
                <a:solidFill>
                  <a:srgbClr val="F5A200"/>
                </a:solidFill>
                <a:effectLst>
                  <a:outerShdw blurRad="38100" dist="38100" dir="2700000" algn="tl">
                    <a:srgbClr val="000000">
                      <a:alpha val="43137"/>
                    </a:srgbClr>
                  </a:outerShdw>
                </a:effectLst>
                <a:cs typeface="Arial" charset="0"/>
              </a:rPr>
              <a:t>4</a:t>
            </a:r>
            <a:r>
              <a:rPr lang="de-DE" sz="1800" dirty="0">
                <a:solidFill>
                  <a:srgbClr val="F5A200"/>
                </a:solidFill>
                <a:effectLst>
                  <a:outerShdw blurRad="38100" dist="38100" dir="2700000" algn="tl">
                    <a:srgbClr val="000000">
                      <a:alpha val="43137"/>
                    </a:srgbClr>
                  </a:outerShdw>
                </a:effectLst>
                <a:cs typeface="Arial" charset="0"/>
              </a:rPr>
              <a:t> </a:t>
            </a:r>
            <a:r>
              <a:rPr lang="zh-CN" altLang="en-US" sz="1800" dirty="0">
                <a:solidFill>
                  <a:srgbClr val="F5A200"/>
                </a:solidFill>
                <a:effectLst>
                  <a:outerShdw blurRad="38100" dist="38100" dir="2700000" algn="tl">
                    <a:srgbClr val="000000">
                      <a:alpha val="43137"/>
                    </a:srgbClr>
                  </a:outerShdw>
                </a:effectLst>
                <a:cs typeface="Arial" charset="0"/>
              </a:rPr>
              <a:t>与 附录</a:t>
            </a:r>
            <a:r>
              <a:rPr lang="de-DE" sz="1800" dirty="0">
                <a:solidFill>
                  <a:srgbClr val="F5A200"/>
                </a:solidFill>
                <a:effectLst>
                  <a:outerShdw blurRad="38100" dist="38100" dir="2700000" algn="tl">
                    <a:srgbClr val="000000">
                      <a:alpha val="43137"/>
                    </a:srgbClr>
                  </a:outerShdw>
                </a:effectLst>
                <a:cs typeface="Arial" charset="0"/>
              </a:rPr>
              <a:t>6</a:t>
            </a:r>
          </a:p>
        </p:txBody>
      </p:sp>
      <p:pic>
        <p:nvPicPr>
          <p:cNvPr id="18" name="图片 17">
            <a:extLst>
              <a:ext uri="{FF2B5EF4-FFF2-40B4-BE49-F238E27FC236}">
                <a16:creationId xmlns:a16="http://schemas.microsoft.com/office/drawing/2014/main" id="{8C27858A-2F80-4C1F-9C04-FE448882888B}"/>
              </a:ext>
            </a:extLst>
          </p:cNvPr>
          <p:cNvPicPr>
            <a:picLocks noChangeAspect="1"/>
          </p:cNvPicPr>
          <p:nvPr/>
        </p:nvPicPr>
        <p:blipFill>
          <a:blip r:embed="rId3"/>
          <a:stretch>
            <a:fillRect/>
          </a:stretch>
        </p:blipFill>
        <p:spPr>
          <a:xfrm>
            <a:off x="2824120" y="875098"/>
            <a:ext cx="2824120" cy="957789"/>
          </a:xfrm>
          <a:prstGeom prst="rect">
            <a:avLst/>
          </a:prstGeom>
        </p:spPr>
      </p:pic>
      <p:sp>
        <p:nvSpPr>
          <p:cNvPr id="9" name="标题 1">
            <a:extLst>
              <a:ext uri="{FF2B5EF4-FFF2-40B4-BE49-F238E27FC236}">
                <a16:creationId xmlns:a16="http://schemas.microsoft.com/office/drawing/2014/main" id="{A27BB52B-F10B-42B4-BED8-73752A97FBCC}"/>
              </a:ext>
            </a:extLst>
          </p:cNvPr>
          <p:cNvSpPr>
            <a:spLocks noGrp="1"/>
          </p:cNvSpPr>
          <p:nvPr>
            <p:ph type="title"/>
          </p:nvPr>
        </p:nvSpPr>
        <p:spPr>
          <a:xfrm>
            <a:off x="279400" y="260543"/>
            <a:ext cx="6261100" cy="387350"/>
          </a:xfrm>
        </p:spPr>
        <p:txBody>
          <a:bodyPr/>
          <a:lstStyle/>
          <a:p>
            <a:r>
              <a:rPr lang="en-US" altLang="zh-CN" dirty="0">
                <a:solidFill>
                  <a:srgbClr val="F5A000"/>
                </a:solidFill>
                <a:latin typeface="微软雅黑" panose="020B0503020204020204" pitchFamily="34" charset="-122"/>
                <a:ea typeface="微软雅黑" panose="020B0503020204020204" pitchFamily="34" charset="-122"/>
              </a:rPr>
              <a:t>STANDARD 100 </a:t>
            </a:r>
            <a:r>
              <a:rPr lang="zh-CN" altLang="en-US" dirty="0">
                <a:latin typeface="微软雅黑" panose="020B0503020204020204" pitchFamily="34" charset="-122"/>
                <a:ea typeface="微软雅黑" panose="020B0503020204020204" pitchFamily="34" charset="-122"/>
              </a:rPr>
              <a:t>关注什么</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230210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70C6E2BF-8F54-41EA-ACE0-8C6ECB88FED2}"/>
              </a:ext>
            </a:extLst>
          </p:cNvPr>
          <p:cNvSpPr>
            <a:spLocks noGrp="1"/>
          </p:cNvSpPr>
          <p:nvPr>
            <p:ph type="sldNum" sz="quarter" idx="12"/>
          </p:nvPr>
        </p:nvSpPr>
        <p:spPr/>
        <p:txBody>
          <a:bodyPr/>
          <a:lstStyle/>
          <a:p>
            <a:pPr>
              <a:defRPr/>
            </a:pPr>
            <a:fld id="{0800D0EE-8F3B-4853-8D06-565776EA6C89}" type="slidenum">
              <a:rPr lang="de-DE" altLang="zh-CN" smtClean="0"/>
              <a:pPr>
                <a:defRPr/>
              </a:pPr>
              <a:t>17</a:t>
            </a:fld>
            <a:endParaRPr lang="de-DE" altLang="zh-CN" dirty="0"/>
          </a:p>
        </p:txBody>
      </p:sp>
      <p:sp>
        <p:nvSpPr>
          <p:cNvPr id="2" name="标题 1">
            <a:extLst>
              <a:ext uri="{FF2B5EF4-FFF2-40B4-BE49-F238E27FC236}">
                <a16:creationId xmlns:a16="http://schemas.microsoft.com/office/drawing/2014/main" id="{07D69034-3ADD-489D-80BF-F4DBBA5BFBD9}"/>
              </a:ext>
            </a:extLst>
          </p:cNvPr>
          <p:cNvSpPr>
            <a:spLocks noGrp="1"/>
          </p:cNvSpPr>
          <p:nvPr>
            <p:ph type="title"/>
          </p:nvPr>
        </p:nvSpPr>
        <p:spPr>
          <a:xfrm>
            <a:off x="301902" y="304823"/>
            <a:ext cx="6260545" cy="397746"/>
          </a:xfrm>
        </p:spPr>
        <p:txBody>
          <a:bodyPr>
            <a:noAutofit/>
          </a:bodyPr>
          <a:lstStyle/>
          <a:p>
            <a:r>
              <a:rPr lang="en-US" altLang="zh-CN" dirty="0">
                <a:solidFill>
                  <a:srgbClr val="F5A000"/>
                </a:solidFill>
                <a:latin typeface="微软雅黑" panose="020B0503020204020204" pitchFamily="34" charset="-122"/>
                <a:ea typeface="微软雅黑" panose="020B0503020204020204" pitchFamily="34" charset="-122"/>
              </a:rPr>
              <a:t>STANDARD 100 </a:t>
            </a:r>
            <a:r>
              <a:rPr lang="zh-CN" altLang="en-US" dirty="0">
                <a:latin typeface="微软雅黑" panose="020B0503020204020204" pitchFamily="34" charset="-122"/>
                <a:ea typeface="微软雅黑" panose="020B0503020204020204" pitchFamily="34" charset="-122"/>
              </a:rPr>
              <a:t>产品级别</a:t>
            </a: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8939B213-EE56-4563-B5FB-CE7256B011E8}"/>
              </a:ext>
            </a:extLst>
          </p:cNvPr>
          <p:cNvGrpSpPr/>
          <p:nvPr/>
        </p:nvGrpSpPr>
        <p:grpSpPr>
          <a:xfrm>
            <a:off x="197514" y="977586"/>
            <a:ext cx="6370983" cy="3193090"/>
            <a:chOff x="992631" y="1409020"/>
            <a:chExt cx="4792065" cy="2283948"/>
          </a:xfrm>
        </p:grpSpPr>
        <p:grpSp>
          <p:nvGrpSpPr>
            <p:cNvPr id="5" name="Gruppierung 8">
              <a:extLst>
                <a:ext uri="{FF2B5EF4-FFF2-40B4-BE49-F238E27FC236}">
                  <a16:creationId xmlns:a16="http://schemas.microsoft.com/office/drawing/2014/main" id="{16C1B9C0-20F6-4EA2-8804-89B6EAAE6DD5}"/>
                </a:ext>
              </a:extLst>
            </p:cNvPr>
            <p:cNvGrpSpPr/>
            <p:nvPr/>
          </p:nvGrpSpPr>
          <p:grpSpPr>
            <a:xfrm>
              <a:off x="4387883" y="2738455"/>
              <a:ext cx="1396813" cy="512561"/>
              <a:chOff x="6647958" y="2614001"/>
              <a:chExt cx="1862309" cy="683375"/>
            </a:xfrm>
          </p:grpSpPr>
          <p:sp>
            <p:nvSpPr>
              <p:cNvPr id="27" name="Abgerundetes Rechteck 9">
                <a:extLst>
                  <a:ext uri="{FF2B5EF4-FFF2-40B4-BE49-F238E27FC236}">
                    <a16:creationId xmlns:a16="http://schemas.microsoft.com/office/drawing/2014/main" id="{956F6F99-3E07-4320-B68D-32D3516F8DAA}"/>
                  </a:ext>
                </a:extLst>
              </p:cNvPr>
              <p:cNvSpPr/>
              <p:nvPr/>
            </p:nvSpPr>
            <p:spPr>
              <a:xfrm>
                <a:off x="6647958" y="2614001"/>
                <a:ext cx="1851050" cy="683375"/>
              </a:xfrm>
              <a:prstGeom prst="roundRect">
                <a:avLst/>
              </a:prstGeom>
              <a:solidFill>
                <a:srgbClr val="CF823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Rechteck 10">
                <a:extLst>
                  <a:ext uri="{FF2B5EF4-FFF2-40B4-BE49-F238E27FC236}">
                    <a16:creationId xmlns:a16="http://schemas.microsoft.com/office/drawing/2014/main" id="{39D056A5-20CD-4F61-8498-773F3C3F8E76}"/>
                  </a:ext>
                </a:extLst>
              </p:cNvPr>
              <p:cNvSpPr/>
              <p:nvPr/>
            </p:nvSpPr>
            <p:spPr>
              <a:xfrm>
                <a:off x="6659217" y="2862124"/>
                <a:ext cx="1851050" cy="176106"/>
              </a:xfrm>
              <a:prstGeom prst="rect">
                <a:avLst/>
              </a:prstGeom>
            </p:spPr>
            <p:txBody>
              <a:bodyPr wrap="square" lIns="0" tIns="0" rIns="0" bIns="0">
                <a:spAutoFit/>
              </a:bodyPr>
              <a:lstStyle/>
              <a:p>
                <a:pPr algn="ctr">
                  <a:buClr>
                    <a:srgbClr val="508FA7"/>
                  </a:buClr>
                </a:pPr>
                <a:r>
                  <a:rPr lang="de-DE" sz="12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Class IV</a:t>
                </a:r>
                <a:endParaRPr lang="de-DE" sz="1200"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Gruppierung 11">
              <a:extLst>
                <a:ext uri="{FF2B5EF4-FFF2-40B4-BE49-F238E27FC236}">
                  <a16:creationId xmlns:a16="http://schemas.microsoft.com/office/drawing/2014/main" id="{D5097696-9ABD-4C35-9708-489C608E6BA2}"/>
                </a:ext>
              </a:extLst>
            </p:cNvPr>
            <p:cNvGrpSpPr/>
            <p:nvPr/>
          </p:nvGrpSpPr>
          <p:grpSpPr>
            <a:xfrm>
              <a:off x="4374961" y="1409021"/>
              <a:ext cx="1388368" cy="512561"/>
              <a:chOff x="6659217" y="1339405"/>
              <a:chExt cx="1851050" cy="683375"/>
            </a:xfrm>
          </p:grpSpPr>
          <p:sp>
            <p:nvSpPr>
              <p:cNvPr id="25" name="Abgerundetes Rechteck 12">
                <a:extLst>
                  <a:ext uri="{FF2B5EF4-FFF2-40B4-BE49-F238E27FC236}">
                    <a16:creationId xmlns:a16="http://schemas.microsoft.com/office/drawing/2014/main" id="{AF7EC782-C458-4D93-842D-9805BD21A7FD}"/>
                  </a:ext>
                </a:extLst>
              </p:cNvPr>
              <p:cNvSpPr/>
              <p:nvPr/>
            </p:nvSpPr>
            <p:spPr>
              <a:xfrm>
                <a:off x="6659217" y="1339405"/>
                <a:ext cx="1851050" cy="683375"/>
              </a:xfrm>
              <a:prstGeom prst="roundRect">
                <a:avLst/>
              </a:prstGeom>
              <a:solidFill>
                <a:srgbClr val="ED952D"/>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Rechteck 13">
                <a:extLst>
                  <a:ext uri="{FF2B5EF4-FFF2-40B4-BE49-F238E27FC236}">
                    <a16:creationId xmlns:a16="http://schemas.microsoft.com/office/drawing/2014/main" id="{FD8DB32E-7640-4F7B-8D2D-11F452ACBB27}"/>
                  </a:ext>
                </a:extLst>
              </p:cNvPr>
              <p:cNvSpPr/>
              <p:nvPr/>
            </p:nvSpPr>
            <p:spPr>
              <a:xfrm>
                <a:off x="6659217" y="1588759"/>
                <a:ext cx="1851050" cy="176106"/>
              </a:xfrm>
              <a:prstGeom prst="rect">
                <a:avLst/>
              </a:prstGeom>
            </p:spPr>
            <p:txBody>
              <a:bodyPr wrap="square" lIns="0" tIns="0" rIns="0" bIns="0">
                <a:spAutoFit/>
              </a:bodyPr>
              <a:lstStyle/>
              <a:p>
                <a:pPr algn="ctr">
                  <a:buClr>
                    <a:srgbClr val="508FA7"/>
                  </a:buClr>
                </a:pPr>
                <a:r>
                  <a:rPr lang="de-DE" sz="12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Class III</a:t>
                </a:r>
                <a:endParaRPr lang="de-DE" sz="1200"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Gruppierung 14">
              <a:extLst>
                <a:ext uri="{FF2B5EF4-FFF2-40B4-BE49-F238E27FC236}">
                  <a16:creationId xmlns:a16="http://schemas.microsoft.com/office/drawing/2014/main" id="{CD6071D6-1124-4FD2-B565-A3736B389734}"/>
                </a:ext>
              </a:extLst>
            </p:cNvPr>
            <p:cNvGrpSpPr/>
            <p:nvPr/>
          </p:nvGrpSpPr>
          <p:grpSpPr>
            <a:xfrm>
              <a:off x="1067056" y="1409021"/>
              <a:ext cx="1388368" cy="512561"/>
              <a:chOff x="834886" y="1339405"/>
              <a:chExt cx="1851050" cy="683375"/>
            </a:xfrm>
          </p:grpSpPr>
          <p:sp>
            <p:nvSpPr>
              <p:cNvPr id="23" name="Abgerundetes Rechteck 15">
                <a:extLst>
                  <a:ext uri="{FF2B5EF4-FFF2-40B4-BE49-F238E27FC236}">
                    <a16:creationId xmlns:a16="http://schemas.microsoft.com/office/drawing/2014/main" id="{B01DAF51-9854-47B4-A4BC-99D220D52E1C}"/>
                  </a:ext>
                </a:extLst>
              </p:cNvPr>
              <p:cNvSpPr/>
              <p:nvPr/>
            </p:nvSpPr>
            <p:spPr>
              <a:xfrm>
                <a:off x="834886" y="1339405"/>
                <a:ext cx="1851050" cy="683375"/>
              </a:xfrm>
              <a:prstGeom prst="roundRect">
                <a:avLst/>
              </a:prstGeom>
              <a:solidFill>
                <a:srgbClr val="F3B329"/>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Rechteck 16">
                <a:extLst>
                  <a:ext uri="{FF2B5EF4-FFF2-40B4-BE49-F238E27FC236}">
                    <a16:creationId xmlns:a16="http://schemas.microsoft.com/office/drawing/2014/main" id="{0D725063-7CB9-45F9-A8E1-2592F775031A}"/>
                  </a:ext>
                </a:extLst>
              </p:cNvPr>
              <p:cNvSpPr/>
              <p:nvPr/>
            </p:nvSpPr>
            <p:spPr>
              <a:xfrm>
                <a:off x="834886" y="1588759"/>
                <a:ext cx="1851050" cy="176106"/>
              </a:xfrm>
              <a:prstGeom prst="rect">
                <a:avLst/>
              </a:prstGeom>
            </p:spPr>
            <p:txBody>
              <a:bodyPr wrap="square" lIns="0" tIns="0" rIns="0" bIns="0">
                <a:spAutoFit/>
              </a:bodyPr>
              <a:lstStyle/>
              <a:p>
                <a:pPr algn="ctr">
                  <a:buClr>
                    <a:srgbClr val="508FA7"/>
                  </a:buClr>
                </a:pPr>
                <a:r>
                  <a:rPr lang="de-DE" sz="12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Class I</a:t>
                </a:r>
                <a:endParaRPr lang="de-DE" sz="1200"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Gruppierung 17">
              <a:extLst>
                <a:ext uri="{FF2B5EF4-FFF2-40B4-BE49-F238E27FC236}">
                  <a16:creationId xmlns:a16="http://schemas.microsoft.com/office/drawing/2014/main" id="{BEE10FAF-F37B-4FBD-BEF4-BAA21E89102D}"/>
                </a:ext>
              </a:extLst>
            </p:cNvPr>
            <p:cNvGrpSpPr/>
            <p:nvPr/>
          </p:nvGrpSpPr>
          <p:grpSpPr>
            <a:xfrm>
              <a:off x="1078515" y="2739874"/>
              <a:ext cx="1388368" cy="512561"/>
              <a:chOff x="675861" y="2528085"/>
              <a:chExt cx="1851050" cy="683375"/>
            </a:xfrm>
          </p:grpSpPr>
          <p:sp>
            <p:nvSpPr>
              <p:cNvPr id="21" name="Abgerundetes Rechteck 18">
                <a:extLst>
                  <a:ext uri="{FF2B5EF4-FFF2-40B4-BE49-F238E27FC236}">
                    <a16:creationId xmlns:a16="http://schemas.microsoft.com/office/drawing/2014/main" id="{3078B194-E75E-4D64-A8BF-1587FD6272F7}"/>
                  </a:ext>
                </a:extLst>
              </p:cNvPr>
              <p:cNvSpPr/>
              <p:nvPr/>
            </p:nvSpPr>
            <p:spPr>
              <a:xfrm>
                <a:off x="675861" y="2528085"/>
                <a:ext cx="1851050" cy="683375"/>
              </a:xfrm>
              <a:prstGeom prst="roundRect">
                <a:avLst/>
              </a:prstGeom>
              <a:solidFill>
                <a:srgbClr val="F5A2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Rechteck 19">
                <a:extLst>
                  <a:ext uri="{FF2B5EF4-FFF2-40B4-BE49-F238E27FC236}">
                    <a16:creationId xmlns:a16="http://schemas.microsoft.com/office/drawing/2014/main" id="{2F226184-60BE-46B1-A88C-D6838E46A663}"/>
                  </a:ext>
                </a:extLst>
              </p:cNvPr>
              <p:cNvSpPr/>
              <p:nvPr/>
            </p:nvSpPr>
            <p:spPr>
              <a:xfrm>
                <a:off x="675861" y="2777439"/>
                <a:ext cx="1851050" cy="176106"/>
              </a:xfrm>
              <a:prstGeom prst="rect">
                <a:avLst/>
              </a:prstGeom>
            </p:spPr>
            <p:txBody>
              <a:bodyPr wrap="square" lIns="0" tIns="0" rIns="0" bIns="0">
                <a:spAutoFit/>
              </a:bodyPr>
              <a:lstStyle/>
              <a:p>
                <a:pPr algn="ctr">
                  <a:buClr>
                    <a:srgbClr val="508FA7"/>
                  </a:buClr>
                </a:pPr>
                <a:r>
                  <a:rPr lang="de-DE" sz="12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Class II</a:t>
                </a:r>
                <a:endParaRPr lang="de-DE" sz="1200"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9" name="Rechteck 21">
              <a:extLst>
                <a:ext uri="{FF2B5EF4-FFF2-40B4-BE49-F238E27FC236}">
                  <a16:creationId xmlns:a16="http://schemas.microsoft.com/office/drawing/2014/main" id="{DC08B07E-364A-46F3-B7FB-0C914741A138}"/>
                </a:ext>
              </a:extLst>
            </p:cNvPr>
            <p:cNvSpPr/>
            <p:nvPr/>
          </p:nvSpPr>
          <p:spPr>
            <a:xfrm>
              <a:off x="992631" y="1972175"/>
              <a:ext cx="1388368" cy="145067"/>
            </a:xfrm>
            <a:prstGeom prst="rect">
              <a:avLst/>
            </a:prstGeom>
          </p:spPr>
          <p:txBody>
            <a:bodyPr wrap="square" lIns="0" tIns="0" rIns="0" bIns="0">
              <a:spAutoFit/>
            </a:bodyPr>
            <a:lstStyle/>
            <a:p>
              <a:pPr algn="ctr">
                <a:lnSpc>
                  <a:spcPct val="120000"/>
                </a:lnSpc>
                <a:buClr>
                  <a:srgbClr val="508FA7"/>
                </a:buClr>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三岁以下婴幼儿产品</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hteck 22">
              <a:extLst>
                <a:ext uri="{FF2B5EF4-FFF2-40B4-BE49-F238E27FC236}">
                  <a16:creationId xmlns:a16="http://schemas.microsoft.com/office/drawing/2014/main" id="{B26CEF28-C7C6-497B-B023-2159510FD8BC}"/>
                </a:ext>
              </a:extLst>
            </p:cNvPr>
            <p:cNvSpPr/>
            <p:nvPr/>
          </p:nvSpPr>
          <p:spPr>
            <a:xfrm>
              <a:off x="1107352" y="3466103"/>
              <a:ext cx="1388368" cy="145067"/>
            </a:xfrm>
            <a:prstGeom prst="rect">
              <a:avLst/>
            </a:prstGeom>
          </p:spPr>
          <p:txBody>
            <a:bodyPr wrap="square" lIns="0" tIns="0" rIns="0" bIns="0">
              <a:spAutoFit/>
            </a:bodyPr>
            <a:lstStyle/>
            <a:p>
              <a:pPr algn="ctr">
                <a:lnSpc>
                  <a:spcPct val="120000"/>
                </a:lnSpc>
                <a:buFont typeface="Arial" charset="0"/>
                <a:buNone/>
              </a:pPr>
              <a:r>
                <a:rPr lang="zh-CN" altLang="en-US" sz="12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直接接触皮肤类的纺织品</a:t>
              </a:r>
              <a:endParaRPr lang="en-GB" altLang="de-DE" sz="12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hteck 23">
              <a:extLst>
                <a:ext uri="{FF2B5EF4-FFF2-40B4-BE49-F238E27FC236}">
                  <a16:creationId xmlns:a16="http://schemas.microsoft.com/office/drawing/2014/main" id="{5B296539-F5F9-4012-9FD5-CBAA441AC70B}"/>
                </a:ext>
              </a:extLst>
            </p:cNvPr>
            <p:cNvSpPr/>
            <p:nvPr/>
          </p:nvSpPr>
          <p:spPr>
            <a:xfrm>
              <a:off x="4387882" y="2070372"/>
              <a:ext cx="1388368" cy="303573"/>
            </a:xfrm>
            <a:prstGeom prst="rect">
              <a:avLst/>
            </a:prstGeom>
          </p:spPr>
          <p:txBody>
            <a:bodyPr wrap="square" lIns="0" tIns="0" rIns="0" bIns="0">
              <a:spAutoFit/>
            </a:bodyPr>
            <a:lstStyle/>
            <a:p>
              <a:pPr algn="ctr">
                <a:lnSpc>
                  <a:spcPct val="120000"/>
                </a:lnSpc>
                <a:spcBef>
                  <a:spcPct val="50000"/>
                </a:spcBef>
                <a:buFont typeface="Arial" charset="0"/>
                <a:buNone/>
              </a:pPr>
              <a:r>
                <a:rPr lang="zh-CN" altLang="en-US" sz="12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不直接接触皮肤类的纺产品</a:t>
              </a:r>
              <a:endParaRPr lang="en-GB" altLang="de-DE" sz="12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echteck 24">
              <a:extLst>
                <a:ext uri="{FF2B5EF4-FFF2-40B4-BE49-F238E27FC236}">
                  <a16:creationId xmlns:a16="http://schemas.microsoft.com/office/drawing/2014/main" id="{7C63F868-B4FD-4C10-9785-33F5C89B0C68}"/>
                </a:ext>
              </a:extLst>
            </p:cNvPr>
            <p:cNvSpPr/>
            <p:nvPr/>
          </p:nvSpPr>
          <p:spPr>
            <a:xfrm>
              <a:off x="4368630" y="3420541"/>
              <a:ext cx="1388368" cy="132088"/>
            </a:xfrm>
            <a:prstGeom prst="rect">
              <a:avLst/>
            </a:prstGeom>
          </p:spPr>
          <p:txBody>
            <a:bodyPr wrap="square" lIns="0" tIns="0" rIns="0" bIns="0">
              <a:spAutoFit/>
            </a:bodyPr>
            <a:lstStyle/>
            <a:p>
              <a:pPr algn="ctr">
                <a:spcBef>
                  <a:spcPct val="50000"/>
                </a:spcBef>
                <a:buFont typeface="Arial" charset="0"/>
                <a:buNone/>
              </a:pPr>
              <a:r>
                <a:rPr lang="zh-CN" altLang="en-US" sz="12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装饰类纺织品</a:t>
              </a:r>
              <a:endParaRPr lang="en-US" altLang="zh-CN" sz="12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3" name="Bild 6">
              <a:extLst>
                <a:ext uri="{FF2B5EF4-FFF2-40B4-BE49-F238E27FC236}">
                  <a16:creationId xmlns:a16="http://schemas.microsoft.com/office/drawing/2014/main" id="{408416DF-26A5-49EF-AFE7-A3C0A227F527}"/>
                </a:ext>
              </a:extLst>
            </p:cNvPr>
            <p:cNvPicPr>
              <a:picLocks noChangeAspect="1"/>
            </p:cNvPicPr>
            <p:nvPr/>
          </p:nvPicPr>
          <p:blipFill rotWithShape="1">
            <a:blip r:embed="rId3" r:link="rId4" cstate="screen">
              <a:extLst>
                <a:ext uri="{28A0092B-C50C-407E-A947-70E740481C1C}">
                  <a14:useLocalDpi xmlns:a14="http://schemas.microsoft.com/office/drawing/2010/main"/>
                </a:ext>
              </a:extLst>
            </a:blip>
            <a:srcRect/>
            <a:stretch>
              <a:fillRect/>
            </a:stretch>
          </p:blipFill>
          <p:spPr>
            <a:xfrm>
              <a:off x="2512687" y="1409020"/>
              <a:ext cx="855613" cy="939654"/>
            </a:xfrm>
            <a:prstGeom prst="rect">
              <a:avLst/>
            </a:prstGeom>
          </p:spPr>
        </p:pic>
        <p:pic>
          <p:nvPicPr>
            <p:cNvPr id="14" name="Bild 20">
              <a:extLst>
                <a:ext uri="{FF2B5EF4-FFF2-40B4-BE49-F238E27FC236}">
                  <a16:creationId xmlns:a16="http://schemas.microsoft.com/office/drawing/2014/main" id="{302CB18E-03C5-405D-B08F-53203BF82A49}"/>
                </a:ext>
              </a:extLst>
            </p:cNvPr>
            <p:cNvPicPr>
              <a:picLocks/>
            </p:cNvPicPr>
            <p:nvPr/>
          </p:nvPicPr>
          <p:blipFill rotWithShape="1">
            <a:blip r:embed="rId5" r:link="rId6" cstate="screen">
              <a:extLst>
                <a:ext uri="{28A0092B-C50C-407E-A947-70E740481C1C}">
                  <a14:useLocalDpi xmlns:a14="http://schemas.microsoft.com/office/drawing/2010/main"/>
                </a:ext>
              </a:extLst>
            </a:blip>
            <a:srcRect/>
            <a:stretch>
              <a:fillRect/>
            </a:stretch>
          </p:blipFill>
          <p:spPr>
            <a:xfrm>
              <a:off x="3409947" y="1409020"/>
              <a:ext cx="858650" cy="939654"/>
            </a:xfrm>
            <a:prstGeom prst="rect">
              <a:avLst/>
            </a:prstGeom>
          </p:spPr>
        </p:pic>
        <p:pic>
          <p:nvPicPr>
            <p:cNvPr id="15" name="Bild 25">
              <a:extLst>
                <a:ext uri="{FF2B5EF4-FFF2-40B4-BE49-F238E27FC236}">
                  <a16:creationId xmlns:a16="http://schemas.microsoft.com/office/drawing/2014/main" id="{48F27CD0-3A7E-4722-A700-7CD2F47DB6F7}"/>
                </a:ext>
              </a:extLst>
            </p:cNvPr>
            <p:cNvPicPr>
              <a:picLocks/>
            </p:cNvPicPr>
            <p:nvPr/>
          </p:nvPicPr>
          <p:blipFill rotWithShape="1">
            <a:blip r:embed="rId7" r:link="rId8" cstate="screen">
              <a:extLst>
                <a:ext uri="{28A0092B-C50C-407E-A947-70E740481C1C}">
                  <a14:useLocalDpi xmlns:a14="http://schemas.microsoft.com/office/drawing/2010/main"/>
                </a:ext>
              </a:extLst>
            </a:blip>
            <a:srcRect/>
            <a:stretch>
              <a:fillRect/>
            </a:stretch>
          </p:blipFill>
          <p:spPr>
            <a:xfrm>
              <a:off x="2525773" y="2726327"/>
              <a:ext cx="858650" cy="939652"/>
            </a:xfrm>
            <a:prstGeom prst="rect">
              <a:avLst/>
            </a:prstGeom>
          </p:spPr>
        </p:pic>
        <p:pic>
          <p:nvPicPr>
            <p:cNvPr id="16" name="Bild 26">
              <a:extLst>
                <a:ext uri="{FF2B5EF4-FFF2-40B4-BE49-F238E27FC236}">
                  <a16:creationId xmlns:a16="http://schemas.microsoft.com/office/drawing/2014/main" id="{EA836687-6F6E-4477-9AAA-3D42D33B9685}"/>
                </a:ext>
              </a:extLst>
            </p:cNvPr>
            <p:cNvPicPr>
              <a:picLocks noChangeAspect="1"/>
            </p:cNvPicPr>
            <p:nvPr/>
          </p:nvPicPr>
          <p:blipFill rotWithShape="1">
            <a:blip r:embed="rId9" r:link="rId10" cstate="screen">
              <a:extLst>
                <a:ext uri="{28A0092B-C50C-407E-A947-70E740481C1C}">
                  <a14:useLocalDpi xmlns:a14="http://schemas.microsoft.com/office/drawing/2010/main"/>
                </a:ext>
              </a:extLst>
            </a:blip>
            <a:srcRect/>
            <a:stretch>
              <a:fillRect/>
            </a:stretch>
          </p:blipFill>
          <p:spPr>
            <a:xfrm>
              <a:off x="3430262" y="2753314"/>
              <a:ext cx="858650" cy="939654"/>
            </a:xfrm>
            <a:prstGeom prst="rect">
              <a:avLst/>
            </a:prstGeom>
          </p:spPr>
        </p:pic>
      </p:grpSp>
    </p:spTree>
    <p:extLst>
      <p:ext uri="{BB962C8B-B14F-4D97-AF65-F5344CB8AC3E}">
        <p14:creationId xmlns:p14="http://schemas.microsoft.com/office/powerpoint/2010/main" val="1939078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2">
            <a:extLst>
              <a:ext uri="{FF2B5EF4-FFF2-40B4-BE49-F238E27FC236}">
                <a16:creationId xmlns:a16="http://schemas.microsoft.com/office/drawing/2014/main" id="{5ACA85CD-84C1-4779-A63A-FF680ECD0739}"/>
              </a:ext>
            </a:extLst>
          </p:cNvPr>
          <p:cNvSpPr>
            <a:spLocks noGrp="1"/>
          </p:cNvSpPr>
          <p:nvPr>
            <p:ph type="title"/>
          </p:nvPr>
        </p:nvSpPr>
        <p:spPr>
          <a:xfrm>
            <a:off x="904626" y="399255"/>
            <a:ext cx="4695680" cy="290659"/>
          </a:xfrm>
        </p:spPr>
        <p:txBody>
          <a:bodyPr/>
          <a:lstStyle/>
          <a:p>
            <a:r>
              <a:rPr lang="en-US" altLang="zh-CN" dirty="0">
                <a:solidFill>
                  <a:srgbClr val="F5A000"/>
                </a:solidFill>
                <a:latin typeface="微软雅黑" panose="020B0503020204020204" pitchFamily="34" charset="-122"/>
                <a:ea typeface="微软雅黑" panose="020B0503020204020204" pitchFamily="34" charset="-122"/>
              </a:rPr>
              <a:t>STANDARD 100 </a:t>
            </a:r>
            <a:r>
              <a:rPr lang="zh-CN" altLang="en-US" dirty="0">
                <a:latin typeface="微软雅黑" panose="020B0503020204020204" pitchFamily="34" charset="-122"/>
                <a:ea typeface="微软雅黑" panose="020B0503020204020204" pitchFamily="34" charset="-122"/>
              </a:rPr>
              <a:t>标准变化依据</a:t>
            </a:r>
          </a:p>
        </p:txBody>
      </p:sp>
      <p:sp>
        <p:nvSpPr>
          <p:cNvPr id="3" name="灯片编号占位符 2">
            <a:extLst>
              <a:ext uri="{FF2B5EF4-FFF2-40B4-BE49-F238E27FC236}">
                <a16:creationId xmlns:a16="http://schemas.microsoft.com/office/drawing/2014/main" id="{97691D72-9B90-4E4F-8079-A5A226360F19}"/>
              </a:ext>
            </a:extLst>
          </p:cNvPr>
          <p:cNvSpPr>
            <a:spLocks noGrp="1"/>
          </p:cNvSpPr>
          <p:nvPr>
            <p:ph type="sldNum" sz="quarter" idx="12"/>
          </p:nvPr>
        </p:nvSpPr>
        <p:spPr/>
        <p:txBody>
          <a:bodyPr/>
          <a:lstStyle/>
          <a:p>
            <a:fld id="{A81E8766-FCBB-C644-9DB2-F5B1AD9A1CD7}" type="slidenum">
              <a:rPr lang="de-DE" smtClean="0"/>
              <a:pPr/>
              <a:t>18</a:t>
            </a:fld>
            <a:endParaRPr lang="de-DE" dirty="0"/>
          </a:p>
        </p:txBody>
      </p:sp>
      <p:grpSp>
        <p:nvGrpSpPr>
          <p:cNvPr id="9" name="组合 8">
            <a:extLst>
              <a:ext uri="{FF2B5EF4-FFF2-40B4-BE49-F238E27FC236}">
                <a16:creationId xmlns:a16="http://schemas.microsoft.com/office/drawing/2014/main" id="{A93B78E8-5074-42AF-9768-EBD4EEAC87C6}"/>
              </a:ext>
            </a:extLst>
          </p:cNvPr>
          <p:cNvGrpSpPr/>
          <p:nvPr/>
        </p:nvGrpSpPr>
        <p:grpSpPr>
          <a:xfrm>
            <a:off x="178904" y="894522"/>
            <a:ext cx="6539948" cy="3359426"/>
            <a:chOff x="278752" y="766186"/>
            <a:chExt cx="6260545" cy="3591842"/>
          </a:xfrm>
        </p:grpSpPr>
        <p:pic>
          <p:nvPicPr>
            <p:cNvPr id="10" name="图片 9">
              <a:extLst>
                <a:ext uri="{FF2B5EF4-FFF2-40B4-BE49-F238E27FC236}">
                  <a16:creationId xmlns:a16="http://schemas.microsoft.com/office/drawing/2014/main" id="{899A20A0-4F9E-4DC2-AF17-CEF17F58149F}"/>
                </a:ext>
              </a:extLst>
            </p:cNvPr>
            <p:cNvPicPr>
              <a:picLocks noChangeAspect="1"/>
            </p:cNvPicPr>
            <p:nvPr/>
          </p:nvPicPr>
          <p:blipFill rotWithShape="1">
            <a:blip r:embed="rId3"/>
            <a:srcRect l="2783" t="53340" r="6015" b="4889"/>
            <a:stretch/>
          </p:blipFill>
          <p:spPr>
            <a:xfrm>
              <a:off x="278752" y="766186"/>
              <a:ext cx="6260545" cy="1795921"/>
            </a:xfrm>
            <a:prstGeom prst="rect">
              <a:avLst/>
            </a:prstGeom>
          </p:spPr>
        </p:pic>
        <p:grpSp>
          <p:nvGrpSpPr>
            <p:cNvPr id="11" name="组合 10">
              <a:extLst>
                <a:ext uri="{FF2B5EF4-FFF2-40B4-BE49-F238E27FC236}">
                  <a16:creationId xmlns:a16="http://schemas.microsoft.com/office/drawing/2014/main" id="{CD25CAD0-F7E8-4EC1-9BCD-A180241F2743}"/>
                </a:ext>
              </a:extLst>
            </p:cNvPr>
            <p:cNvGrpSpPr/>
            <p:nvPr/>
          </p:nvGrpSpPr>
          <p:grpSpPr>
            <a:xfrm>
              <a:off x="330926" y="2562107"/>
              <a:ext cx="6174550" cy="1795921"/>
              <a:chOff x="327360" y="1930415"/>
              <a:chExt cx="8384842" cy="2848049"/>
            </a:xfrm>
          </p:grpSpPr>
          <p:pic>
            <p:nvPicPr>
              <p:cNvPr id="13" name="Bild 17" descr="logo-3.png">
                <a:extLst>
                  <a:ext uri="{FF2B5EF4-FFF2-40B4-BE49-F238E27FC236}">
                    <a16:creationId xmlns:a16="http://schemas.microsoft.com/office/drawing/2014/main" id="{F95A1765-7023-4D0D-AC13-75CB4B341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0514" y="3170415"/>
                <a:ext cx="1637353" cy="597763"/>
              </a:xfrm>
              <a:prstGeom prst="rect">
                <a:avLst/>
              </a:prstGeom>
            </p:spPr>
          </p:pic>
          <p:pic>
            <p:nvPicPr>
              <p:cNvPr id="14" name="Bild 5">
                <a:extLst>
                  <a:ext uri="{FF2B5EF4-FFF2-40B4-BE49-F238E27FC236}">
                    <a16:creationId xmlns:a16="http://schemas.microsoft.com/office/drawing/2014/main" id="{FA67AA93-E7D7-466A-81B3-933C5E4283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26996" y="3251108"/>
                <a:ext cx="2730231" cy="733734"/>
              </a:xfrm>
              <a:prstGeom prst="rect">
                <a:avLst/>
              </a:prstGeom>
            </p:spPr>
          </p:pic>
          <p:pic>
            <p:nvPicPr>
              <p:cNvPr id="15" name="Bild 7">
                <a:extLst>
                  <a:ext uri="{FF2B5EF4-FFF2-40B4-BE49-F238E27FC236}">
                    <a16:creationId xmlns:a16="http://schemas.microsoft.com/office/drawing/2014/main" id="{7D63F254-5681-4165-9ABE-2380CDA402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5677" y="1938866"/>
                <a:ext cx="1036525" cy="932872"/>
              </a:xfrm>
              <a:prstGeom prst="rect">
                <a:avLst/>
              </a:prstGeom>
            </p:spPr>
          </p:pic>
          <p:pic>
            <p:nvPicPr>
              <p:cNvPr id="16" name="Bild 12">
                <a:extLst>
                  <a:ext uri="{FF2B5EF4-FFF2-40B4-BE49-F238E27FC236}">
                    <a16:creationId xmlns:a16="http://schemas.microsoft.com/office/drawing/2014/main" id="{98EF6EFA-E13E-4306-81BA-C2D4FEA857E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06385" y="4180661"/>
                <a:ext cx="2690644" cy="597803"/>
              </a:xfrm>
              <a:prstGeom prst="rect">
                <a:avLst/>
              </a:prstGeom>
            </p:spPr>
          </p:pic>
          <p:grpSp>
            <p:nvGrpSpPr>
              <p:cNvPr id="17" name="Gruppierung 32">
                <a:extLst>
                  <a:ext uri="{FF2B5EF4-FFF2-40B4-BE49-F238E27FC236}">
                    <a16:creationId xmlns:a16="http://schemas.microsoft.com/office/drawing/2014/main" id="{62231DF1-C309-4E22-BC74-5A18FF88DCC9}"/>
                  </a:ext>
                </a:extLst>
              </p:cNvPr>
              <p:cNvGrpSpPr/>
              <p:nvPr/>
            </p:nvGrpSpPr>
            <p:grpSpPr>
              <a:xfrm>
                <a:off x="533539" y="4118933"/>
                <a:ext cx="1319923" cy="576568"/>
                <a:chOff x="4143983" y="-264780"/>
                <a:chExt cx="1926077" cy="841348"/>
              </a:xfrm>
            </p:grpSpPr>
            <p:sp>
              <p:nvSpPr>
                <p:cNvPr id="22" name="Rechteck 31">
                  <a:extLst>
                    <a:ext uri="{FF2B5EF4-FFF2-40B4-BE49-F238E27FC236}">
                      <a16:creationId xmlns:a16="http://schemas.microsoft.com/office/drawing/2014/main" id="{657DE2FD-CEC8-487F-82A3-0ABCFF87825B}"/>
                    </a:ext>
                  </a:extLst>
                </p:cNvPr>
                <p:cNvSpPr/>
                <p:nvPr/>
              </p:nvSpPr>
              <p:spPr>
                <a:xfrm>
                  <a:off x="4143983" y="-264780"/>
                  <a:ext cx="1926077" cy="84134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760"/>
                </a:p>
              </p:txBody>
            </p:sp>
            <p:pic>
              <p:nvPicPr>
                <p:cNvPr id="23" name="Bild 28">
                  <a:extLst>
                    <a:ext uri="{FF2B5EF4-FFF2-40B4-BE49-F238E27FC236}">
                      <a16:creationId xmlns:a16="http://schemas.microsoft.com/office/drawing/2014/main" id="{691CD12E-76E7-47E4-858B-1E4F83D4E6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61193" y="-193344"/>
                  <a:ext cx="1723717" cy="709061"/>
                </a:xfrm>
                <a:prstGeom prst="rect">
                  <a:avLst/>
                </a:prstGeom>
              </p:spPr>
            </p:pic>
          </p:grpSp>
          <p:pic>
            <p:nvPicPr>
              <p:cNvPr id="18" name="Bild 29">
                <a:extLst>
                  <a:ext uri="{FF2B5EF4-FFF2-40B4-BE49-F238E27FC236}">
                    <a16:creationId xmlns:a16="http://schemas.microsoft.com/office/drawing/2014/main" id="{B2F09C6D-AB28-4A41-A9DF-5543F6639EC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27360" y="1930415"/>
                <a:ext cx="1634246" cy="686032"/>
              </a:xfrm>
              <a:prstGeom prst="rect">
                <a:avLst/>
              </a:prstGeom>
            </p:spPr>
          </p:pic>
          <p:pic>
            <p:nvPicPr>
              <p:cNvPr id="19" name="Bild 30">
                <a:extLst>
                  <a:ext uri="{FF2B5EF4-FFF2-40B4-BE49-F238E27FC236}">
                    <a16:creationId xmlns:a16="http://schemas.microsoft.com/office/drawing/2014/main" id="{F097EA56-817D-496A-B7FC-C027AF3C1BA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80806" y="1938866"/>
                <a:ext cx="1141796" cy="932872"/>
              </a:xfrm>
              <a:prstGeom prst="rect">
                <a:avLst/>
              </a:prstGeom>
            </p:spPr>
          </p:pic>
          <p:pic>
            <p:nvPicPr>
              <p:cNvPr id="20" name="Bild 34">
                <a:extLst>
                  <a:ext uri="{FF2B5EF4-FFF2-40B4-BE49-F238E27FC236}">
                    <a16:creationId xmlns:a16="http://schemas.microsoft.com/office/drawing/2014/main" id="{5EB42571-137C-4B2C-A0EF-E90E848744E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82155" y="3710355"/>
                <a:ext cx="2680744" cy="470306"/>
              </a:xfrm>
              <a:prstGeom prst="rect">
                <a:avLst/>
              </a:prstGeom>
            </p:spPr>
          </p:pic>
          <p:pic>
            <p:nvPicPr>
              <p:cNvPr id="21" name="Bild 36">
                <a:extLst>
                  <a:ext uri="{FF2B5EF4-FFF2-40B4-BE49-F238E27FC236}">
                    <a16:creationId xmlns:a16="http://schemas.microsoft.com/office/drawing/2014/main" id="{B26B1688-243C-49A2-8BED-F067C95166E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41803" y="1930416"/>
                <a:ext cx="2114673" cy="941323"/>
              </a:xfrm>
              <a:prstGeom prst="rect">
                <a:avLst/>
              </a:prstGeom>
            </p:spPr>
          </p:pic>
        </p:grpSp>
        <p:sp>
          <p:nvSpPr>
            <p:cNvPr id="12" name="矩形: 圆角 11">
              <a:extLst>
                <a:ext uri="{FF2B5EF4-FFF2-40B4-BE49-F238E27FC236}">
                  <a16:creationId xmlns:a16="http://schemas.microsoft.com/office/drawing/2014/main" id="{71FC1333-06AA-4C48-A4DA-FB6232A8D261}"/>
                </a:ext>
              </a:extLst>
            </p:cNvPr>
            <p:cNvSpPr/>
            <p:nvPr/>
          </p:nvSpPr>
          <p:spPr>
            <a:xfrm>
              <a:off x="6123830" y="2178011"/>
              <a:ext cx="415467" cy="287397"/>
            </a:xfrm>
            <a:prstGeom prst="roundRect">
              <a:avLst/>
            </a:prstGeom>
            <a:solidFill>
              <a:srgbClr val="FBFBF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Tree>
    <p:extLst>
      <p:ext uri="{BB962C8B-B14F-4D97-AF65-F5344CB8AC3E}">
        <p14:creationId xmlns:p14="http://schemas.microsoft.com/office/powerpoint/2010/main" val="4195591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AC946944-F456-4281-8C2A-4E6D23893831}"/>
              </a:ext>
            </a:extLst>
          </p:cNvPr>
          <p:cNvSpPr>
            <a:spLocks noGrp="1"/>
          </p:cNvSpPr>
          <p:nvPr>
            <p:ph type="title"/>
          </p:nvPr>
        </p:nvSpPr>
        <p:spPr>
          <a:xfrm>
            <a:off x="1028576" y="367439"/>
            <a:ext cx="5074049" cy="290659"/>
          </a:xfrm>
        </p:spPr>
        <p:txBody>
          <a:bodyPr>
            <a:noAutofit/>
          </a:bodyPr>
          <a:lstStyle/>
          <a:p>
            <a:pPr fontAlgn="base">
              <a:lnSpc>
                <a:spcPct val="100000"/>
              </a:lnSpc>
              <a:spcAft>
                <a:spcPct val="0"/>
              </a:spcAft>
              <a:defRPr/>
            </a:pPr>
            <a:r>
              <a:rPr lang="en-US" altLang="de-DE" dirty="0">
                <a:solidFill>
                  <a:srgbClr val="F5A000"/>
                </a:solidFill>
                <a:latin typeface="微软雅黑" panose="020B0503020204020204" pitchFamily="34" charset="-122"/>
                <a:ea typeface="微软雅黑" panose="020B0503020204020204" pitchFamily="34" charset="-122"/>
              </a:rPr>
              <a:t>STANDARD 100  </a:t>
            </a:r>
            <a:r>
              <a:rPr lang="en-US" altLang="de-DE" dirty="0">
                <a:solidFill>
                  <a:schemeClr val="bg1">
                    <a:lumMod val="50000"/>
                  </a:schemeClr>
                </a:solidFill>
                <a:latin typeface="微软雅黑" panose="020B0503020204020204" pitchFamily="34" charset="-122"/>
                <a:ea typeface="微软雅黑" panose="020B0503020204020204" pitchFamily="34" charset="-122"/>
              </a:rPr>
              <a:t>2018 </a:t>
            </a:r>
            <a:r>
              <a:rPr lang="zh-CN" altLang="en-US" dirty="0">
                <a:solidFill>
                  <a:schemeClr val="bg1">
                    <a:lumMod val="50000"/>
                  </a:schemeClr>
                </a:solidFill>
                <a:latin typeface="微软雅黑" panose="020B0503020204020204" pitchFamily="34" charset="-122"/>
                <a:ea typeface="微软雅黑" panose="020B0503020204020204" pitchFamily="34" charset="-122"/>
              </a:rPr>
              <a:t>关注物质</a:t>
            </a:r>
            <a:endParaRPr lang="en-US" altLang="de-DE"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97691D72-9B90-4E4F-8079-A5A226360F19}"/>
              </a:ext>
            </a:extLst>
          </p:cNvPr>
          <p:cNvSpPr>
            <a:spLocks noGrp="1"/>
          </p:cNvSpPr>
          <p:nvPr>
            <p:ph type="sldNum" sz="quarter" idx="12"/>
          </p:nvPr>
        </p:nvSpPr>
        <p:spPr/>
        <p:txBody>
          <a:bodyPr/>
          <a:lstStyle/>
          <a:p>
            <a:fld id="{A81E8766-FCBB-C644-9DB2-F5B1AD9A1CD7}" type="slidenum">
              <a:rPr lang="de-DE" smtClean="0"/>
              <a:pPr/>
              <a:t>19</a:t>
            </a:fld>
            <a:endParaRPr lang="de-DE" dirty="0"/>
          </a:p>
        </p:txBody>
      </p:sp>
      <p:grpSp>
        <p:nvGrpSpPr>
          <p:cNvPr id="2" name="组合 1">
            <a:extLst>
              <a:ext uri="{FF2B5EF4-FFF2-40B4-BE49-F238E27FC236}">
                <a16:creationId xmlns:a16="http://schemas.microsoft.com/office/drawing/2014/main" id="{1BF52BDD-1439-41B3-8F5E-7D9F49D768F3}"/>
              </a:ext>
            </a:extLst>
          </p:cNvPr>
          <p:cNvGrpSpPr/>
          <p:nvPr/>
        </p:nvGrpSpPr>
        <p:grpSpPr>
          <a:xfrm>
            <a:off x="129210" y="778913"/>
            <a:ext cx="6629400" cy="3950314"/>
            <a:chOff x="1458083" y="781773"/>
            <a:chExt cx="6353864" cy="3908876"/>
          </a:xfrm>
        </p:grpSpPr>
        <p:sp>
          <p:nvSpPr>
            <p:cNvPr id="13" name="Rechteckige Legende 32">
              <a:extLst>
                <a:ext uri="{FF2B5EF4-FFF2-40B4-BE49-F238E27FC236}">
                  <a16:creationId xmlns:a16="http://schemas.microsoft.com/office/drawing/2014/main" id="{5387D1D6-1758-47F1-B6E3-E2A78DC33056}"/>
                </a:ext>
              </a:extLst>
            </p:cNvPr>
            <p:cNvSpPr/>
            <p:nvPr/>
          </p:nvSpPr>
          <p:spPr>
            <a:xfrm>
              <a:off x="1513069" y="781773"/>
              <a:ext cx="2025005" cy="253473"/>
            </a:xfrm>
            <a:prstGeom prst="wedgeRectCallout">
              <a:avLst>
                <a:gd name="adj1" fmla="val 22230"/>
                <a:gd name="adj2" fmla="val 85636"/>
              </a:avLst>
            </a:prstGeom>
            <a:solidFill>
              <a:srgbClr val="E68723"/>
            </a:solidFill>
            <a:ln w="12700" cmpd="sng">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00" b="1">
                <a:solidFill>
                  <a:srgbClr val="508FA7"/>
                </a:solidFill>
                <a:latin typeface="Arial"/>
                <a:cs typeface="Arial"/>
              </a:endParaRPr>
            </a:p>
          </p:txBody>
        </p:sp>
        <p:sp>
          <p:nvSpPr>
            <p:cNvPr id="14" name="Textplatzhalter 1">
              <a:extLst>
                <a:ext uri="{FF2B5EF4-FFF2-40B4-BE49-F238E27FC236}">
                  <a16:creationId xmlns:a16="http://schemas.microsoft.com/office/drawing/2014/main" id="{73DEA84D-0952-4B6C-AF4F-5D9A9574B01E}"/>
                </a:ext>
              </a:extLst>
            </p:cNvPr>
            <p:cNvSpPr txBox="1">
              <a:spLocks/>
            </p:cNvSpPr>
            <p:nvPr/>
          </p:nvSpPr>
          <p:spPr>
            <a:xfrm>
              <a:off x="1657540" y="814732"/>
              <a:ext cx="1684782" cy="137046"/>
            </a:xfrm>
            <a:prstGeom prst="rect">
              <a:avLst/>
            </a:prstGeom>
          </p:spPr>
          <p:txBody>
            <a:bodyPr wrap="square" lIns="0" tIns="0" rIns="0" bIns="0" anchor="t" anchorCtr="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76"/>
                </a:spcAft>
                <a:buNone/>
                <a:defRPr/>
              </a:pPr>
              <a:r>
                <a:rPr lang="zh-CN" altLang="en-US" sz="900" b="1" dirty="0">
                  <a:solidFill>
                    <a:srgbClr val="FFFFFF"/>
                  </a:solidFill>
                  <a:latin typeface="微软雅黑" panose="020B0503020204020204" pitchFamily="34" charset="-122"/>
                  <a:ea typeface="微软雅黑" panose="020B0503020204020204" pitchFamily="34" charset="-122"/>
                  <a:cs typeface="Arial"/>
                </a:rPr>
                <a:t>潜在危害健康的物质</a:t>
              </a:r>
              <a:r>
                <a:rPr lang="en-US" altLang="de-DE" sz="900" b="1" dirty="0">
                  <a:solidFill>
                    <a:srgbClr val="FFFFFF"/>
                  </a:solidFill>
                  <a:latin typeface="微软雅黑" panose="020B0503020204020204" pitchFamily="34" charset="-122"/>
                  <a:ea typeface="微软雅黑" panose="020B0503020204020204" pitchFamily="34" charset="-122"/>
                  <a:cs typeface="Arial"/>
                </a:rPr>
                <a:t>:</a:t>
              </a:r>
            </a:p>
          </p:txBody>
        </p:sp>
        <p:sp>
          <p:nvSpPr>
            <p:cNvPr id="15" name="Rechteckige Legende 34">
              <a:extLst>
                <a:ext uri="{FF2B5EF4-FFF2-40B4-BE49-F238E27FC236}">
                  <a16:creationId xmlns:a16="http://schemas.microsoft.com/office/drawing/2014/main" id="{C1D76ECB-D9C2-425C-BDC1-EFDC81E2EAD1}"/>
                </a:ext>
              </a:extLst>
            </p:cNvPr>
            <p:cNvSpPr/>
            <p:nvPr/>
          </p:nvSpPr>
          <p:spPr>
            <a:xfrm>
              <a:off x="5440944" y="781774"/>
              <a:ext cx="2174219" cy="259309"/>
            </a:xfrm>
            <a:prstGeom prst="wedgeRectCallout">
              <a:avLst>
                <a:gd name="adj1" fmla="val -20499"/>
                <a:gd name="adj2" fmla="val 85636"/>
              </a:avLst>
            </a:prstGeom>
            <a:solidFill>
              <a:srgbClr val="FFC000"/>
            </a:solidFill>
            <a:ln w="12700" cmpd="sng">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tLang="zh-CN" sz="900" b="1" dirty="0">
                <a:solidFill>
                  <a:srgbClr val="FFFFFF"/>
                </a:solidFill>
                <a:latin typeface="Arial"/>
                <a:cs typeface="Arial"/>
              </a:endParaRPr>
            </a:p>
          </p:txBody>
        </p:sp>
        <p:sp>
          <p:nvSpPr>
            <p:cNvPr id="16" name="Textplatzhalter 1">
              <a:extLst>
                <a:ext uri="{FF2B5EF4-FFF2-40B4-BE49-F238E27FC236}">
                  <a16:creationId xmlns:a16="http://schemas.microsoft.com/office/drawing/2014/main" id="{D695047A-3C53-4991-A22F-9E79A00258A5}"/>
                </a:ext>
              </a:extLst>
            </p:cNvPr>
            <p:cNvSpPr txBox="1">
              <a:spLocks/>
            </p:cNvSpPr>
            <p:nvPr/>
          </p:nvSpPr>
          <p:spPr>
            <a:xfrm>
              <a:off x="5522072" y="851009"/>
              <a:ext cx="2053503" cy="137046"/>
            </a:xfrm>
            <a:prstGeom prst="rect">
              <a:avLst/>
            </a:prstGeom>
          </p:spPr>
          <p:txBody>
            <a:bodyPr wrap="square" lIns="0" tIns="0" rIns="0" bIns="0" anchor="t" anchorCtr="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zh-CN" altLang="en-US" sz="900" b="1" dirty="0">
                  <a:solidFill>
                    <a:srgbClr val="FFFFFF"/>
                  </a:solidFill>
                  <a:latin typeface="微软雅黑" panose="020B0503020204020204" pitchFamily="34" charset="-122"/>
                  <a:ea typeface="微软雅黑" panose="020B0503020204020204" pitchFamily="34" charset="-122"/>
                  <a:cs typeface="Arial"/>
                </a:rPr>
                <a:t>法规禁用和限制的物质</a:t>
              </a:r>
              <a:r>
                <a:rPr lang="en-US" altLang="zh-CN" sz="900" b="1" dirty="0">
                  <a:solidFill>
                    <a:srgbClr val="FFFFFF"/>
                  </a:solidFill>
                  <a:latin typeface="微软雅黑" panose="020B0503020204020204" pitchFamily="34" charset="-122"/>
                  <a:ea typeface="微软雅黑" panose="020B0503020204020204" pitchFamily="34" charset="-122"/>
                  <a:cs typeface="Arial"/>
                </a:rPr>
                <a:t>:</a:t>
              </a:r>
            </a:p>
          </p:txBody>
        </p:sp>
        <p:grpSp>
          <p:nvGrpSpPr>
            <p:cNvPr id="31" name="组合 30">
              <a:extLst>
                <a:ext uri="{FF2B5EF4-FFF2-40B4-BE49-F238E27FC236}">
                  <a16:creationId xmlns:a16="http://schemas.microsoft.com/office/drawing/2014/main" id="{6A1310AD-E20D-41BA-95C6-4A5DE6176DA6}"/>
                </a:ext>
              </a:extLst>
            </p:cNvPr>
            <p:cNvGrpSpPr/>
            <p:nvPr/>
          </p:nvGrpSpPr>
          <p:grpSpPr>
            <a:xfrm>
              <a:off x="3743081" y="1167436"/>
              <a:ext cx="1588863" cy="1406697"/>
              <a:chOff x="2754609" y="1167434"/>
              <a:chExt cx="1433539" cy="1334309"/>
            </a:xfrm>
          </p:grpSpPr>
          <p:cxnSp>
            <p:nvCxnSpPr>
              <p:cNvPr id="6" name="Gerade Verbindung 20">
                <a:extLst>
                  <a:ext uri="{FF2B5EF4-FFF2-40B4-BE49-F238E27FC236}">
                    <a16:creationId xmlns:a16="http://schemas.microsoft.com/office/drawing/2014/main" id="{2DDF34D3-9A4B-4089-B838-903891CB2805}"/>
                  </a:ext>
                </a:extLst>
              </p:cNvPr>
              <p:cNvCxnSpPr/>
              <p:nvPr/>
            </p:nvCxnSpPr>
            <p:spPr>
              <a:xfrm>
                <a:off x="3089534" y="1342530"/>
                <a:ext cx="341428" cy="533764"/>
              </a:xfrm>
              <a:prstGeom prst="line">
                <a:avLst/>
              </a:prstGeom>
              <a:ln>
                <a:solidFill>
                  <a:srgbClr val="87888A"/>
                </a:solidFill>
              </a:ln>
            </p:spPr>
            <p:style>
              <a:lnRef idx="2">
                <a:schemeClr val="accent1"/>
              </a:lnRef>
              <a:fillRef idx="0">
                <a:schemeClr val="accent1"/>
              </a:fillRef>
              <a:effectRef idx="1">
                <a:schemeClr val="accent1"/>
              </a:effectRef>
              <a:fontRef idx="minor">
                <a:schemeClr val="tx1"/>
              </a:fontRef>
            </p:style>
          </p:cxnSp>
          <p:sp>
            <p:nvSpPr>
              <p:cNvPr id="7" name="Ring 18">
                <a:extLst>
                  <a:ext uri="{FF2B5EF4-FFF2-40B4-BE49-F238E27FC236}">
                    <a16:creationId xmlns:a16="http://schemas.microsoft.com/office/drawing/2014/main" id="{51D2FBEF-2297-4749-BE1D-DFCBE989472D}"/>
                  </a:ext>
                </a:extLst>
              </p:cNvPr>
              <p:cNvSpPr/>
              <p:nvPr/>
            </p:nvSpPr>
            <p:spPr>
              <a:xfrm>
                <a:off x="2955995" y="1418898"/>
                <a:ext cx="994181" cy="1058215"/>
              </a:xfrm>
              <a:prstGeom prst="donut">
                <a:avLst>
                  <a:gd name="adj" fmla="val 15240"/>
                </a:avLst>
              </a:prstGeom>
              <a:solidFill>
                <a:srgbClr val="87888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00">
                  <a:solidFill>
                    <a:schemeClr val="tx1"/>
                  </a:solidFill>
                </a:endParaRPr>
              </a:p>
            </p:txBody>
          </p:sp>
          <p:cxnSp>
            <p:nvCxnSpPr>
              <p:cNvPr id="8" name="Gerade Verbindung 19">
                <a:extLst>
                  <a:ext uri="{FF2B5EF4-FFF2-40B4-BE49-F238E27FC236}">
                    <a16:creationId xmlns:a16="http://schemas.microsoft.com/office/drawing/2014/main" id="{4BB10B02-0969-43EF-8F99-668684405BBA}"/>
                  </a:ext>
                </a:extLst>
              </p:cNvPr>
              <p:cNvCxnSpPr/>
              <p:nvPr/>
            </p:nvCxnSpPr>
            <p:spPr>
              <a:xfrm flipV="1">
                <a:off x="2894675" y="1645680"/>
                <a:ext cx="1098239" cy="682228"/>
              </a:xfrm>
              <a:prstGeom prst="line">
                <a:avLst/>
              </a:prstGeom>
              <a:ln>
                <a:solidFill>
                  <a:srgbClr val="87888A"/>
                </a:solidFill>
              </a:ln>
            </p:spPr>
            <p:style>
              <a:lnRef idx="2">
                <a:schemeClr val="accent1"/>
              </a:lnRef>
              <a:fillRef idx="0">
                <a:schemeClr val="accent1"/>
              </a:fillRef>
              <a:effectRef idx="1">
                <a:schemeClr val="accent1"/>
              </a:effectRef>
              <a:fontRef idx="minor">
                <a:schemeClr val="tx1"/>
              </a:fontRef>
            </p:style>
          </p:cxnSp>
          <p:sp>
            <p:nvSpPr>
              <p:cNvPr id="9" name="Oval 23">
                <a:extLst>
                  <a:ext uri="{FF2B5EF4-FFF2-40B4-BE49-F238E27FC236}">
                    <a16:creationId xmlns:a16="http://schemas.microsoft.com/office/drawing/2014/main" id="{E12EAFEF-F967-4E20-95A8-DF31B37469D8}"/>
                  </a:ext>
                </a:extLst>
              </p:cNvPr>
              <p:cNvSpPr/>
              <p:nvPr/>
            </p:nvSpPr>
            <p:spPr>
              <a:xfrm>
                <a:off x="2933732" y="1167434"/>
                <a:ext cx="256884" cy="273430"/>
              </a:xfrm>
              <a:prstGeom prst="ellipse">
                <a:avLst/>
              </a:prstGeom>
              <a:solidFill>
                <a:srgbClr val="E68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00"/>
              </a:p>
            </p:txBody>
          </p:sp>
          <p:sp>
            <p:nvSpPr>
              <p:cNvPr id="10" name="Oval 24">
                <a:extLst>
                  <a:ext uri="{FF2B5EF4-FFF2-40B4-BE49-F238E27FC236}">
                    <a16:creationId xmlns:a16="http://schemas.microsoft.com/office/drawing/2014/main" id="{AEEFE199-8E4B-4EAF-B006-8508B1E951AE}"/>
                  </a:ext>
                </a:extLst>
              </p:cNvPr>
              <p:cNvSpPr/>
              <p:nvPr/>
            </p:nvSpPr>
            <p:spPr>
              <a:xfrm>
                <a:off x="3931264" y="1462118"/>
                <a:ext cx="256884" cy="27343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00" b="1"/>
              </a:p>
            </p:txBody>
          </p:sp>
          <p:sp>
            <p:nvSpPr>
              <p:cNvPr id="11" name="Oval 36">
                <a:extLst>
                  <a:ext uri="{FF2B5EF4-FFF2-40B4-BE49-F238E27FC236}">
                    <a16:creationId xmlns:a16="http://schemas.microsoft.com/office/drawing/2014/main" id="{F75F18B6-BBF5-4099-A89E-310EC0C1B29B}"/>
                  </a:ext>
                </a:extLst>
              </p:cNvPr>
              <p:cNvSpPr/>
              <p:nvPr/>
            </p:nvSpPr>
            <p:spPr>
              <a:xfrm>
                <a:off x="3194518" y="1668685"/>
                <a:ext cx="517135" cy="550443"/>
              </a:xfrm>
              <a:prstGeom prst="ellipse">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00"/>
              </a:p>
            </p:txBody>
          </p:sp>
          <p:sp>
            <p:nvSpPr>
              <p:cNvPr id="12" name="Oval 22">
                <a:extLst>
                  <a:ext uri="{FF2B5EF4-FFF2-40B4-BE49-F238E27FC236}">
                    <a16:creationId xmlns:a16="http://schemas.microsoft.com/office/drawing/2014/main" id="{8659D662-3161-4D2C-95B4-5E452DBC7BA0}"/>
                  </a:ext>
                </a:extLst>
              </p:cNvPr>
              <p:cNvSpPr/>
              <p:nvPr/>
            </p:nvSpPr>
            <p:spPr>
              <a:xfrm>
                <a:off x="2754609" y="2228313"/>
                <a:ext cx="256884" cy="273430"/>
              </a:xfrm>
              <a:prstGeom prst="ellipse">
                <a:avLst/>
              </a:prstGeom>
              <a:solidFill>
                <a:srgbClr val="C55A1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00"/>
              </a:p>
            </p:txBody>
          </p:sp>
          <p:pic>
            <p:nvPicPr>
              <p:cNvPr id="17" name="Grafik 2">
                <a:extLst>
                  <a:ext uri="{FF2B5EF4-FFF2-40B4-BE49-F238E27FC236}">
                    <a16:creationId xmlns:a16="http://schemas.microsoft.com/office/drawing/2014/main" id="{8A66B971-04ED-4C46-AF36-52E580C2C17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334" b="99596" l="3164" r="97734">
                            <a14:foregroundMark x1="9320" y1="46524" x2="6242" y2="36783"/>
                            <a14:foregroundMark x1="6242" y1="36783" x2="7995" y2="28739"/>
                            <a14:foregroundMark x1="3292" y1="35004" x2="3591" y2="42482"/>
                            <a14:foregroundMark x1="22103" y1="28901" x2="59384" y2="5295"/>
                            <a14:foregroundMark x1="40017" y1="2102" x2="51774" y2="1374"/>
                            <a14:foregroundMark x1="51774" y1="1374" x2="55879" y2="1536"/>
                            <a14:foregroundMark x1="25481" y1="99596" x2="70415" y2="8892"/>
                            <a14:foregroundMark x1="84395" y1="16936" x2="92604" y2="44301"/>
                            <a14:foregroundMark x1="97734" y1="41956" x2="97734" y2="35853"/>
                            <a14:backgroundMark x1="48696" y1="99717" x2="48696" y2="99717"/>
                            <a14:backgroundMark x1="13254" y1="98909" x2="2993" y2="64875"/>
                          </a14:backgroundRemoval>
                        </a14:imgEffect>
                      </a14:imgLayer>
                    </a14:imgProps>
                  </a:ext>
                  <a:ext uri="{28A0092B-C50C-407E-A947-70E740481C1C}">
                    <a14:useLocalDpi xmlns:a14="http://schemas.microsoft.com/office/drawing/2010/main"/>
                  </a:ext>
                </a:extLst>
              </a:blip>
              <a:stretch>
                <a:fillRect/>
              </a:stretch>
            </p:blipFill>
            <p:spPr>
              <a:xfrm>
                <a:off x="3303250" y="1776244"/>
                <a:ext cx="299670" cy="337422"/>
              </a:xfrm>
              <a:prstGeom prst="rect">
                <a:avLst/>
              </a:prstGeom>
            </p:spPr>
          </p:pic>
        </p:grpSp>
        <p:sp>
          <p:nvSpPr>
            <p:cNvPr id="18" name="Rechteckige Legende 27">
              <a:extLst>
                <a:ext uri="{FF2B5EF4-FFF2-40B4-BE49-F238E27FC236}">
                  <a16:creationId xmlns:a16="http://schemas.microsoft.com/office/drawing/2014/main" id="{EBAEC89E-9959-4371-9E67-9B06513969B6}"/>
                </a:ext>
              </a:extLst>
            </p:cNvPr>
            <p:cNvSpPr/>
            <p:nvPr/>
          </p:nvSpPr>
          <p:spPr>
            <a:xfrm flipH="1">
              <a:off x="1513072" y="3654409"/>
              <a:ext cx="2025005" cy="259309"/>
            </a:xfrm>
            <a:prstGeom prst="wedgeRectCallout">
              <a:avLst>
                <a:gd name="adj1" fmla="val -20499"/>
                <a:gd name="adj2" fmla="val 85636"/>
              </a:avLst>
            </a:prstGeom>
            <a:solidFill>
              <a:schemeClr val="accent2">
                <a:lumMod val="75000"/>
              </a:schemeClr>
            </a:solidFill>
            <a:ln w="12700" cmpd="sng">
              <a:noFill/>
            </a:ln>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00" b="1">
                <a:solidFill>
                  <a:srgbClr val="508FA7"/>
                </a:solidFill>
                <a:latin typeface="Arial"/>
                <a:cs typeface="Arial"/>
              </a:endParaRPr>
            </a:p>
          </p:txBody>
        </p:sp>
        <p:sp>
          <p:nvSpPr>
            <p:cNvPr id="19" name="Textplatzhalter 1">
              <a:extLst>
                <a:ext uri="{FF2B5EF4-FFF2-40B4-BE49-F238E27FC236}">
                  <a16:creationId xmlns:a16="http://schemas.microsoft.com/office/drawing/2014/main" id="{BD29FCF0-47E4-4EA5-9B23-F12B92D75857}"/>
                </a:ext>
              </a:extLst>
            </p:cNvPr>
            <p:cNvSpPr txBox="1">
              <a:spLocks/>
            </p:cNvSpPr>
            <p:nvPr/>
          </p:nvSpPr>
          <p:spPr>
            <a:xfrm>
              <a:off x="1800144" y="3718795"/>
              <a:ext cx="1450857" cy="137046"/>
            </a:xfrm>
            <a:prstGeom prst="rect">
              <a:avLst/>
            </a:prstGeom>
          </p:spPr>
          <p:txBody>
            <a:bodyPr wrap="square" lIns="0" tIns="0" rIns="0" bIns="0" anchor="t" anchorCtr="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514817" fontAlgn="base">
                <a:spcBef>
                  <a:spcPct val="0"/>
                </a:spcBef>
                <a:spcAft>
                  <a:spcPct val="0"/>
                </a:spcAft>
                <a:buNone/>
                <a:defRPr/>
              </a:pPr>
              <a:r>
                <a:rPr lang="zh-CN" altLang="en-US" sz="900" b="1" dirty="0">
                  <a:solidFill>
                    <a:srgbClr val="FFFFFF"/>
                  </a:solidFill>
                  <a:latin typeface="微软雅黑" panose="020B0503020204020204" pitchFamily="34" charset="-122"/>
                  <a:ea typeface="微软雅黑" panose="020B0503020204020204" pitchFamily="34" charset="-122"/>
                  <a:cs typeface="Arial" charset="0"/>
                </a:rPr>
                <a:t>保持健康的参数</a:t>
              </a:r>
              <a:r>
                <a:rPr lang="de-DE" altLang="de-DE" sz="900" b="1" dirty="0">
                  <a:solidFill>
                    <a:srgbClr val="FFFFFF"/>
                  </a:solidFill>
                  <a:latin typeface="微软雅黑" panose="020B0503020204020204" pitchFamily="34" charset="-122"/>
                  <a:ea typeface="微软雅黑" panose="020B0503020204020204" pitchFamily="34" charset="-122"/>
                  <a:cs typeface="Arial" charset="0"/>
                </a:rPr>
                <a:t>:</a:t>
              </a:r>
            </a:p>
          </p:txBody>
        </p:sp>
        <p:sp>
          <p:nvSpPr>
            <p:cNvPr id="20" name="Rechteck 29">
              <a:extLst>
                <a:ext uri="{FF2B5EF4-FFF2-40B4-BE49-F238E27FC236}">
                  <a16:creationId xmlns:a16="http://schemas.microsoft.com/office/drawing/2014/main" id="{46C89F9D-F014-4FFB-8A0C-30CA8559F085}"/>
                </a:ext>
              </a:extLst>
            </p:cNvPr>
            <p:cNvSpPr/>
            <p:nvPr/>
          </p:nvSpPr>
          <p:spPr>
            <a:xfrm>
              <a:off x="5440944" y="1176726"/>
              <a:ext cx="2371003" cy="3286200"/>
            </a:xfrm>
            <a:prstGeom prst="rect">
              <a:avLst/>
            </a:prstGeom>
          </p:spPr>
          <p:txBody>
            <a:bodyPr wrap="square">
              <a:spAutoFit/>
            </a:bodyPr>
            <a:lstStyle/>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dirty="0">
                  <a:solidFill>
                    <a:srgbClr val="000000"/>
                  </a:solidFill>
                  <a:latin typeface="微软雅黑" panose="020B0503020204020204" pitchFamily="34" charset="-122"/>
                  <a:ea typeface="微软雅黑" panose="020B0503020204020204" pitchFamily="34" charset="-122"/>
                  <a:cs typeface="Arial"/>
                </a:rPr>
                <a:t>禁用偶氮染料</a:t>
              </a:r>
              <a:r>
                <a:rPr lang="en-US" altLang="de-DE" sz="900" dirty="0">
                  <a:solidFill>
                    <a:srgbClr val="000000"/>
                  </a:solidFill>
                  <a:latin typeface="微软雅黑" panose="020B0503020204020204" pitchFamily="34" charset="-122"/>
                  <a:ea typeface="微软雅黑" panose="020B0503020204020204" pitchFamily="34" charset="-122"/>
                  <a:cs typeface="Arial"/>
                </a:rPr>
                <a:t>/</a:t>
              </a:r>
              <a:r>
                <a:rPr lang="zh-CN" altLang="en-US" sz="900" dirty="0">
                  <a:solidFill>
                    <a:srgbClr val="000000"/>
                  </a:solidFill>
                  <a:latin typeface="微软雅黑" panose="020B0503020204020204" pitchFamily="34" charset="-122"/>
                  <a:ea typeface="微软雅黑" panose="020B0503020204020204" pitchFamily="34" charset="-122"/>
                  <a:cs typeface="Arial"/>
                </a:rPr>
                <a:t>芳香胺</a:t>
              </a:r>
              <a:endParaRPr lang="en-US" altLang="de-DE" sz="900" dirty="0">
                <a:solidFill>
                  <a:srgbClr val="000000"/>
                </a:solidFill>
                <a:latin typeface="微软雅黑" panose="020B0503020204020204" pitchFamily="34" charset="-122"/>
                <a:ea typeface="微软雅黑" panose="020B0503020204020204" pitchFamily="34" charset="-122"/>
                <a:cs typeface="Arial"/>
              </a:endParaRPr>
            </a:p>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dirty="0">
                  <a:solidFill>
                    <a:srgbClr val="000000"/>
                  </a:solidFill>
                  <a:latin typeface="微软雅黑" panose="020B0503020204020204" pitchFamily="34" charset="-122"/>
                  <a:ea typeface="微软雅黑" panose="020B0503020204020204" pitchFamily="34" charset="-122"/>
                  <a:cs typeface="Arial"/>
                </a:rPr>
                <a:t>致癌染料</a:t>
              </a:r>
              <a:r>
                <a:rPr lang="en-US" altLang="de-DE" sz="900" dirty="0">
                  <a:solidFill>
                    <a:srgbClr val="000000"/>
                  </a:solidFill>
                  <a:latin typeface="微软雅黑" panose="020B0503020204020204" pitchFamily="34" charset="-122"/>
                  <a:ea typeface="微软雅黑" panose="020B0503020204020204" pitchFamily="34" charset="-122"/>
                  <a:cs typeface="Arial"/>
                </a:rPr>
                <a:t>/</a:t>
              </a:r>
              <a:r>
                <a:rPr lang="zh-CN" altLang="en-US" sz="900" dirty="0">
                  <a:solidFill>
                    <a:srgbClr val="000000"/>
                  </a:solidFill>
                  <a:latin typeface="微软雅黑" panose="020B0503020204020204" pitchFamily="34" charset="-122"/>
                  <a:ea typeface="微软雅黑" panose="020B0503020204020204" pitchFamily="34" charset="-122"/>
                  <a:cs typeface="Arial"/>
                </a:rPr>
                <a:t>着色剂</a:t>
              </a:r>
              <a:r>
                <a:rPr lang="en-US" altLang="de-DE" sz="900" dirty="0">
                  <a:solidFill>
                    <a:srgbClr val="000000"/>
                  </a:solidFill>
                  <a:latin typeface="微软雅黑" panose="020B0503020204020204" pitchFamily="34" charset="-122"/>
                  <a:ea typeface="微软雅黑" panose="020B0503020204020204" pitchFamily="34" charset="-122"/>
                  <a:cs typeface="Arial"/>
                </a:rPr>
                <a:t> </a:t>
              </a:r>
            </a:p>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dirty="0">
                  <a:solidFill>
                    <a:srgbClr val="000000"/>
                  </a:solidFill>
                  <a:latin typeface="微软雅黑" panose="020B0503020204020204" pitchFamily="34" charset="-122"/>
                  <a:ea typeface="微软雅黑" panose="020B0503020204020204" pitchFamily="34" charset="-122"/>
                  <a:cs typeface="Arial"/>
                </a:rPr>
                <a:t>氯化苯酚</a:t>
              </a:r>
              <a:r>
                <a:rPr lang="en-US" altLang="de-DE" sz="900" dirty="0">
                  <a:solidFill>
                    <a:srgbClr val="000000"/>
                  </a:solidFill>
                  <a:latin typeface="微软雅黑" panose="020B0503020204020204" pitchFamily="34" charset="-122"/>
                  <a:ea typeface="微软雅黑" panose="020B0503020204020204" pitchFamily="34" charset="-122"/>
                  <a:cs typeface="Arial"/>
                </a:rPr>
                <a:t> – </a:t>
              </a:r>
              <a:r>
                <a:rPr lang="zh-CN" altLang="en-US" sz="900" dirty="0">
                  <a:solidFill>
                    <a:srgbClr val="000000"/>
                  </a:solidFill>
                  <a:latin typeface="微软雅黑" panose="020B0503020204020204" pitchFamily="34" charset="-122"/>
                  <a:ea typeface="微软雅黑" panose="020B0503020204020204" pitchFamily="34" charset="-122"/>
                  <a:cs typeface="Arial"/>
                </a:rPr>
                <a:t>五氯苯酚 </a:t>
              </a:r>
              <a:r>
                <a:rPr lang="en-US" altLang="zh-CN" sz="900" dirty="0">
                  <a:solidFill>
                    <a:srgbClr val="000000"/>
                  </a:solidFill>
                  <a:latin typeface="微软雅黑" panose="020B0503020204020204" pitchFamily="34" charset="-122"/>
                  <a:ea typeface="微软雅黑" panose="020B0503020204020204" pitchFamily="34" charset="-122"/>
                  <a:cs typeface="Arial"/>
                </a:rPr>
                <a:t>(</a:t>
              </a:r>
              <a:r>
                <a:rPr lang="en-US" altLang="de-DE" sz="900" dirty="0">
                  <a:solidFill>
                    <a:srgbClr val="000000"/>
                  </a:solidFill>
                  <a:latin typeface="微软雅黑" panose="020B0503020204020204" pitchFamily="34" charset="-122"/>
                  <a:ea typeface="微软雅黑" panose="020B0503020204020204" pitchFamily="34" charset="-122"/>
                  <a:cs typeface="Arial"/>
                </a:rPr>
                <a:t>PCP) </a:t>
              </a:r>
            </a:p>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dirty="0">
                  <a:solidFill>
                    <a:srgbClr val="000000"/>
                  </a:solidFill>
                  <a:latin typeface="微软雅黑" panose="020B0503020204020204" pitchFamily="34" charset="-122"/>
                  <a:ea typeface="微软雅黑" panose="020B0503020204020204" pitchFamily="34" charset="-122"/>
                  <a:cs typeface="Arial"/>
                </a:rPr>
                <a:t>甲醛</a:t>
              </a:r>
              <a:endParaRPr lang="en-US" altLang="de-DE" sz="900" dirty="0">
                <a:solidFill>
                  <a:srgbClr val="000000"/>
                </a:solidFill>
                <a:latin typeface="微软雅黑" panose="020B0503020204020204" pitchFamily="34" charset="-122"/>
                <a:ea typeface="微软雅黑" panose="020B0503020204020204" pitchFamily="34" charset="-122"/>
                <a:cs typeface="Arial"/>
              </a:endParaRPr>
            </a:p>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dirty="0">
                  <a:solidFill>
                    <a:srgbClr val="000000"/>
                  </a:solidFill>
                  <a:latin typeface="微软雅黑" panose="020B0503020204020204" pitchFamily="34" charset="-122"/>
                  <a:ea typeface="微软雅黑" panose="020B0503020204020204" pitchFamily="34" charset="-122"/>
                  <a:cs typeface="Arial"/>
                </a:rPr>
                <a:t>邻苯二甲酸酯</a:t>
              </a:r>
              <a:r>
                <a:rPr lang="en-US" altLang="zh-CN" sz="900" dirty="0">
                  <a:solidFill>
                    <a:srgbClr val="000000"/>
                  </a:solidFill>
                  <a:latin typeface="微软雅黑" panose="020B0503020204020204" pitchFamily="34" charset="-122"/>
                  <a:ea typeface="微软雅黑" panose="020B0503020204020204" pitchFamily="34" charset="-122"/>
                  <a:cs typeface="Arial"/>
                </a:rPr>
                <a:t>/</a:t>
              </a:r>
              <a:r>
                <a:rPr lang="zh-CN" altLang="en-US" sz="900" dirty="0">
                  <a:solidFill>
                    <a:srgbClr val="000000"/>
                  </a:solidFill>
                  <a:latin typeface="微软雅黑" panose="020B0503020204020204" pitchFamily="34" charset="-122"/>
                  <a:ea typeface="微软雅黑" panose="020B0503020204020204" pitchFamily="34" charset="-122"/>
                  <a:cs typeface="Arial"/>
                </a:rPr>
                <a:t>增塑剂</a:t>
              </a:r>
              <a:endParaRPr lang="en-US" altLang="de-DE" sz="900" dirty="0">
                <a:solidFill>
                  <a:srgbClr val="000000"/>
                </a:solidFill>
                <a:latin typeface="微软雅黑" panose="020B0503020204020204" pitchFamily="34" charset="-122"/>
                <a:ea typeface="微软雅黑" panose="020B0503020204020204" pitchFamily="34" charset="-122"/>
                <a:cs typeface="Arial"/>
              </a:endParaRPr>
            </a:p>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dirty="0">
                  <a:solidFill>
                    <a:srgbClr val="000000"/>
                  </a:solidFill>
                  <a:latin typeface="微软雅黑" panose="020B0503020204020204" pitchFamily="34" charset="-122"/>
                  <a:ea typeface="微软雅黑" panose="020B0503020204020204" pitchFamily="34" charset="-122"/>
                  <a:cs typeface="Arial"/>
                </a:rPr>
                <a:t>重金属</a:t>
              </a:r>
              <a:r>
                <a:rPr lang="en-US" altLang="de-DE" sz="900" dirty="0">
                  <a:solidFill>
                    <a:srgbClr val="000000"/>
                  </a:solidFill>
                  <a:latin typeface="微软雅黑" panose="020B0503020204020204" pitchFamily="34" charset="-122"/>
                  <a:ea typeface="微软雅黑" panose="020B0503020204020204" pitchFamily="34" charset="-122"/>
                  <a:cs typeface="Arial"/>
                </a:rPr>
                <a:t> </a:t>
              </a:r>
              <a:r>
                <a:rPr lang="zh-CN" altLang="en-US" sz="900" dirty="0">
                  <a:solidFill>
                    <a:srgbClr val="000000"/>
                  </a:solidFill>
                  <a:latin typeface="微软雅黑" panose="020B0503020204020204" pitchFamily="34" charset="-122"/>
                  <a:ea typeface="微软雅黑" panose="020B0503020204020204" pitchFamily="34" charset="-122"/>
                  <a:cs typeface="Arial"/>
                </a:rPr>
                <a:t>例如</a:t>
              </a:r>
              <a:r>
                <a:rPr lang="en-US" altLang="de-DE" sz="900" dirty="0">
                  <a:solidFill>
                    <a:srgbClr val="000000"/>
                  </a:solidFill>
                  <a:latin typeface="微软雅黑" panose="020B0503020204020204" pitchFamily="34" charset="-122"/>
                  <a:ea typeface="微软雅黑" panose="020B0503020204020204" pitchFamily="34" charset="-122"/>
                  <a:cs typeface="Arial"/>
                </a:rPr>
                <a:t> </a:t>
              </a:r>
              <a:r>
                <a:rPr lang="zh-CN" altLang="en-US" sz="900" dirty="0">
                  <a:solidFill>
                    <a:srgbClr val="000000"/>
                  </a:solidFill>
                  <a:latin typeface="微软雅黑" panose="020B0503020204020204" pitchFamily="34" charset="-122"/>
                  <a:ea typeface="微软雅黑" panose="020B0503020204020204" pitchFamily="34" charset="-122"/>
                  <a:cs typeface="Arial"/>
                </a:rPr>
                <a:t>镍</a:t>
              </a:r>
              <a:r>
                <a:rPr lang="en-US" altLang="de-DE" sz="900" dirty="0">
                  <a:solidFill>
                    <a:srgbClr val="000000"/>
                  </a:solidFill>
                  <a:latin typeface="微软雅黑" panose="020B0503020204020204" pitchFamily="34" charset="-122"/>
                  <a:ea typeface="微软雅黑" panose="020B0503020204020204" pitchFamily="34" charset="-122"/>
                  <a:cs typeface="Arial"/>
                </a:rPr>
                <a:t>, </a:t>
              </a:r>
              <a:r>
                <a:rPr lang="zh-CN" altLang="en-US" sz="900" dirty="0">
                  <a:solidFill>
                    <a:srgbClr val="000000"/>
                  </a:solidFill>
                  <a:latin typeface="微软雅黑" panose="020B0503020204020204" pitchFamily="34" charset="-122"/>
                  <a:ea typeface="微软雅黑" panose="020B0503020204020204" pitchFamily="34" charset="-122"/>
                  <a:cs typeface="Arial"/>
                </a:rPr>
                <a:t>铬</a:t>
              </a:r>
              <a:r>
                <a:rPr lang="en-US" altLang="de-DE" sz="900" dirty="0">
                  <a:solidFill>
                    <a:srgbClr val="000000"/>
                  </a:solidFill>
                  <a:latin typeface="微软雅黑" panose="020B0503020204020204" pitchFamily="34" charset="-122"/>
                  <a:ea typeface="微软雅黑" panose="020B0503020204020204" pitchFamily="34" charset="-122"/>
                  <a:cs typeface="Arial"/>
                </a:rPr>
                <a:t>(VI) </a:t>
              </a:r>
            </a:p>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dirty="0">
                  <a:solidFill>
                    <a:srgbClr val="000000"/>
                  </a:solidFill>
                  <a:latin typeface="微软雅黑" panose="020B0503020204020204" pitchFamily="34" charset="-122"/>
                  <a:ea typeface="微软雅黑" panose="020B0503020204020204" pitchFamily="34" charset="-122"/>
                  <a:cs typeface="Arial"/>
                </a:rPr>
                <a:t>富马酸二甲酯</a:t>
              </a:r>
              <a:r>
                <a:rPr lang="en-US" altLang="de-DE" sz="900" dirty="0">
                  <a:solidFill>
                    <a:srgbClr val="000000"/>
                  </a:solidFill>
                  <a:latin typeface="微软雅黑" panose="020B0503020204020204" pitchFamily="34" charset="-122"/>
                  <a:ea typeface="微软雅黑" panose="020B0503020204020204" pitchFamily="34" charset="-122"/>
                  <a:cs typeface="Arial"/>
                </a:rPr>
                <a:t> (</a:t>
              </a:r>
              <a:r>
                <a:rPr lang="en-US" altLang="de-DE" sz="900" dirty="0" err="1">
                  <a:solidFill>
                    <a:srgbClr val="000000"/>
                  </a:solidFill>
                  <a:latin typeface="微软雅黑" panose="020B0503020204020204" pitchFamily="34" charset="-122"/>
                  <a:ea typeface="微软雅黑" panose="020B0503020204020204" pitchFamily="34" charset="-122"/>
                  <a:cs typeface="Arial"/>
                </a:rPr>
                <a:t>DMFu</a:t>
              </a:r>
              <a:r>
                <a:rPr lang="en-US" altLang="de-DE" sz="900" dirty="0">
                  <a:solidFill>
                    <a:srgbClr val="000000"/>
                  </a:solidFill>
                  <a:latin typeface="微软雅黑" panose="020B0503020204020204" pitchFamily="34" charset="-122"/>
                  <a:ea typeface="微软雅黑" panose="020B0503020204020204" pitchFamily="34" charset="-122"/>
                  <a:cs typeface="Arial"/>
                </a:rPr>
                <a:t>)</a:t>
              </a:r>
            </a:p>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dirty="0">
                  <a:solidFill>
                    <a:srgbClr val="000000"/>
                  </a:solidFill>
                  <a:latin typeface="微软雅黑" panose="020B0503020204020204" pitchFamily="34" charset="-122"/>
                  <a:ea typeface="微软雅黑" panose="020B0503020204020204" pitchFamily="34" charset="-122"/>
                  <a:cs typeface="Arial"/>
                </a:rPr>
                <a:t>总镉，总铅</a:t>
              </a:r>
              <a:endParaRPr lang="en-US" altLang="de-DE" sz="900" dirty="0">
                <a:solidFill>
                  <a:srgbClr val="000000"/>
                </a:solidFill>
                <a:latin typeface="微软雅黑" panose="020B0503020204020204" pitchFamily="34" charset="-122"/>
                <a:ea typeface="微软雅黑" panose="020B0503020204020204" pitchFamily="34" charset="-122"/>
                <a:cs typeface="Arial"/>
              </a:endParaRPr>
            </a:p>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dirty="0">
                  <a:solidFill>
                    <a:srgbClr val="000000"/>
                  </a:solidFill>
                  <a:latin typeface="微软雅黑" panose="020B0503020204020204" pitchFamily="34" charset="-122"/>
                  <a:ea typeface="微软雅黑" panose="020B0503020204020204" pitchFamily="34" charset="-122"/>
                  <a:cs typeface="Arial"/>
                </a:rPr>
                <a:t>多环芳烃</a:t>
              </a:r>
              <a:r>
                <a:rPr lang="en-US" altLang="de-DE" sz="900" dirty="0">
                  <a:solidFill>
                    <a:srgbClr val="000000"/>
                  </a:solidFill>
                  <a:latin typeface="微软雅黑" panose="020B0503020204020204" pitchFamily="34" charset="-122"/>
                  <a:ea typeface="微软雅黑" panose="020B0503020204020204" pitchFamily="34" charset="-122"/>
                  <a:cs typeface="Arial"/>
                </a:rPr>
                <a:t> (PAH)</a:t>
              </a:r>
            </a:p>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dirty="0">
                  <a:solidFill>
                    <a:srgbClr val="000000"/>
                  </a:solidFill>
                  <a:latin typeface="微软雅黑" panose="020B0503020204020204" pitchFamily="34" charset="-122"/>
                  <a:ea typeface="微软雅黑" panose="020B0503020204020204" pitchFamily="34" charset="-122"/>
                  <a:cs typeface="Arial"/>
                </a:rPr>
                <a:t>全氟辛烷磺酰基化合物</a:t>
              </a:r>
              <a:r>
                <a:rPr lang="en-US" altLang="de-DE" sz="900" dirty="0">
                  <a:solidFill>
                    <a:srgbClr val="000000"/>
                  </a:solidFill>
                  <a:latin typeface="微软雅黑" panose="020B0503020204020204" pitchFamily="34" charset="-122"/>
                  <a:ea typeface="微软雅黑" panose="020B0503020204020204" pitchFamily="34" charset="-122"/>
                  <a:cs typeface="Arial"/>
                </a:rPr>
                <a:t>(PFOS) </a:t>
              </a:r>
              <a:r>
                <a:rPr lang="zh-CN" altLang="en-US" sz="900" dirty="0">
                  <a:solidFill>
                    <a:srgbClr val="000000"/>
                  </a:solidFill>
                  <a:latin typeface="微软雅黑" panose="020B0503020204020204" pitchFamily="34" charset="-122"/>
                  <a:ea typeface="微软雅黑" panose="020B0503020204020204" pitchFamily="34" charset="-122"/>
                  <a:cs typeface="Arial"/>
                </a:rPr>
                <a:t>和</a:t>
              </a:r>
              <a:r>
                <a:rPr lang="en-US" altLang="de-DE" sz="900" dirty="0">
                  <a:solidFill>
                    <a:srgbClr val="000000"/>
                  </a:solidFill>
                  <a:latin typeface="微软雅黑" panose="020B0503020204020204" pitchFamily="34" charset="-122"/>
                  <a:ea typeface="微软雅黑" panose="020B0503020204020204" pitchFamily="34" charset="-122"/>
                  <a:cs typeface="Arial"/>
                </a:rPr>
                <a:t> </a:t>
              </a:r>
              <a:r>
                <a:rPr lang="zh-CN" altLang="en-US" sz="900" dirty="0">
                  <a:solidFill>
                    <a:srgbClr val="000000"/>
                  </a:solidFill>
                  <a:latin typeface="微软雅黑" panose="020B0503020204020204" pitchFamily="34" charset="-122"/>
                  <a:ea typeface="微软雅黑" panose="020B0503020204020204" pitchFamily="34" charset="-122"/>
                  <a:cs typeface="Arial"/>
                </a:rPr>
                <a:t>全氟辛酸</a:t>
              </a:r>
              <a:r>
                <a:rPr lang="en-US" altLang="de-DE" sz="900" dirty="0">
                  <a:solidFill>
                    <a:srgbClr val="000000"/>
                  </a:solidFill>
                  <a:latin typeface="微软雅黑" panose="020B0503020204020204" pitchFamily="34" charset="-122"/>
                  <a:ea typeface="微软雅黑" panose="020B0503020204020204" pitchFamily="34" charset="-122"/>
                  <a:cs typeface="Arial"/>
                </a:rPr>
                <a:t>(PFOA)</a:t>
              </a:r>
            </a:p>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dirty="0">
                  <a:solidFill>
                    <a:srgbClr val="000000"/>
                  </a:solidFill>
                  <a:latin typeface="微软雅黑" panose="020B0503020204020204" pitchFamily="34" charset="-122"/>
                  <a:ea typeface="微软雅黑" panose="020B0503020204020204" pitchFamily="34" charset="-122"/>
                  <a:cs typeface="Arial"/>
                </a:rPr>
                <a:t>阻燃剂</a:t>
              </a:r>
              <a:r>
                <a:rPr lang="en-US" altLang="de-DE" sz="900" dirty="0">
                  <a:solidFill>
                    <a:srgbClr val="000000"/>
                  </a:solidFill>
                  <a:latin typeface="微软雅黑" panose="020B0503020204020204" pitchFamily="34" charset="-122"/>
                  <a:ea typeface="微软雅黑" panose="020B0503020204020204" pitchFamily="34" charset="-122"/>
                  <a:cs typeface="Arial"/>
                </a:rPr>
                <a:t> (</a:t>
              </a:r>
              <a:r>
                <a:rPr lang="zh-CN" altLang="en-US" sz="900" dirty="0">
                  <a:solidFill>
                    <a:srgbClr val="000000"/>
                  </a:solidFill>
                  <a:latin typeface="微软雅黑" panose="020B0503020204020204" pitchFamily="34" charset="-122"/>
                  <a:ea typeface="微软雅黑" panose="020B0503020204020204" pitchFamily="34" charset="-122"/>
                  <a:cs typeface="Arial"/>
                </a:rPr>
                <a:t>例如</a:t>
              </a:r>
              <a:r>
                <a:rPr lang="en-US" altLang="de-DE" sz="900" dirty="0">
                  <a:solidFill>
                    <a:srgbClr val="000000"/>
                  </a:solidFill>
                  <a:latin typeface="微软雅黑" panose="020B0503020204020204" pitchFamily="34" charset="-122"/>
                  <a:ea typeface="微软雅黑" panose="020B0503020204020204" pitchFamily="34" charset="-122"/>
                  <a:cs typeface="Arial"/>
                </a:rPr>
                <a:t> TRIS, TEPA, among others)</a:t>
              </a:r>
            </a:p>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b="1" dirty="0">
                  <a:latin typeface="微软雅黑" panose="020B0503020204020204" pitchFamily="34" charset="-122"/>
                  <a:ea typeface="微软雅黑" panose="020B0503020204020204" pitchFamily="34" charset="-122"/>
                  <a:cs typeface="Arial"/>
                </a:rPr>
                <a:t>短链氯化石蜡</a:t>
              </a:r>
              <a:r>
                <a:rPr lang="en-US" altLang="zh-CN" sz="900" b="1" dirty="0">
                  <a:latin typeface="微软雅黑" panose="020B0503020204020204" pitchFamily="34" charset="-122"/>
                  <a:ea typeface="微软雅黑" panose="020B0503020204020204" pitchFamily="34" charset="-122"/>
                  <a:cs typeface="Arial"/>
                </a:rPr>
                <a:t>(</a:t>
              </a:r>
              <a:r>
                <a:rPr lang="en-US" altLang="de-DE" sz="900" b="1" dirty="0">
                  <a:latin typeface="微软雅黑" panose="020B0503020204020204" pitchFamily="34" charset="-122"/>
                  <a:ea typeface="微软雅黑" panose="020B0503020204020204" pitchFamily="34" charset="-122"/>
                  <a:cs typeface="Arial"/>
                </a:rPr>
                <a:t>SCCP)</a:t>
              </a:r>
              <a:r>
                <a:rPr lang="en-US" altLang="de-DE" sz="900" dirty="0">
                  <a:solidFill>
                    <a:srgbClr val="000000"/>
                  </a:solidFill>
                  <a:latin typeface="微软雅黑" panose="020B0503020204020204" pitchFamily="34" charset="-122"/>
                  <a:ea typeface="微软雅黑" panose="020B0503020204020204" pitchFamily="34" charset="-122"/>
                  <a:cs typeface="Arial"/>
                </a:rPr>
                <a:t> </a:t>
              </a:r>
              <a:r>
                <a:rPr lang="zh-CN" altLang="en-US" sz="900" dirty="0">
                  <a:solidFill>
                    <a:srgbClr val="000000"/>
                  </a:solidFill>
                  <a:latin typeface="微软雅黑" panose="020B0503020204020204" pitchFamily="34" charset="-122"/>
                  <a:ea typeface="微软雅黑" panose="020B0503020204020204" pitchFamily="34" charset="-122"/>
                  <a:cs typeface="Arial"/>
                </a:rPr>
                <a:t>和</a:t>
              </a:r>
              <a:r>
                <a:rPr lang="en-US" altLang="de-DE" sz="900" dirty="0">
                  <a:solidFill>
                    <a:srgbClr val="000000"/>
                  </a:solidFill>
                  <a:latin typeface="微软雅黑" panose="020B0503020204020204" pitchFamily="34" charset="-122"/>
                  <a:ea typeface="微软雅黑" panose="020B0503020204020204" pitchFamily="34" charset="-122"/>
                  <a:cs typeface="Arial"/>
                </a:rPr>
                <a:t> </a:t>
              </a:r>
              <a:r>
                <a:rPr lang="zh-CN" altLang="en-US" sz="900" dirty="0">
                  <a:solidFill>
                    <a:srgbClr val="000000"/>
                  </a:solidFill>
                  <a:latin typeface="微软雅黑" panose="020B0503020204020204" pitchFamily="34" charset="-122"/>
                  <a:ea typeface="微软雅黑" panose="020B0503020204020204" pitchFamily="34" charset="-122"/>
                  <a:cs typeface="Arial"/>
                </a:rPr>
                <a:t>三</a:t>
              </a:r>
              <a:r>
                <a:rPr lang="en-US" altLang="zh-CN" sz="900" dirty="0">
                  <a:solidFill>
                    <a:srgbClr val="000000"/>
                  </a:solidFill>
                  <a:latin typeface="微软雅黑" panose="020B0503020204020204" pitchFamily="34" charset="-122"/>
                  <a:ea typeface="微软雅黑" panose="020B0503020204020204" pitchFamily="34" charset="-122"/>
                  <a:cs typeface="Arial"/>
                </a:rPr>
                <a:t>(2-</a:t>
              </a:r>
              <a:r>
                <a:rPr lang="zh-CN" altLang="en-US" sz="900" dirty="0">
                  <a:solidFill>
                    <a:srgbClr val="000000"/>
                  </a:solidFill>
                  <a:latin typeface="微软雅黑" panose="020B0503020204020204" pitchFamily="34" charset="-122"/>
                  <a:ea typeface="微软雅黑" panose="020B0503020204020204" pitchFamily="34" charset="-122"/>
                  <a:cs typeface="Arial"/>
                </a:rPr>
                <a:t>氯乙基</a:t>
              </a:r>
              <a:r>
                <a:rPr lang="en-US" altLang="zh-CN" sz="900" dirty="0">
                  <a:solidFill>
                    <a:srgbClr val="000000"/>
                  </a:solidFill>
                  <a:latin typeface="微软雅黑" panose="020B0503020204020204" pitchFamily="34" charset="-122"/>
                  <a:ea typeface="微软雅黑" panose="020B0503020204020204" pitchFamily="34" charset="-122"/>
                  <a:cs typeface="Arial"/>
                </a:rPr>
                <a:t>)</a:t>
              </a:r>
              <a:r>
                <a:rPr lang="zh-CN" altLang="en-US" sz="900" dirty="0">
                  <a:solidFill>
                    <a:srgbClr val="000000"/>
                  </a:solidFill>
                  <a:latin typeface="微软雅黑" panose="020B0503020204020204" pitchFamily="34" charset="-122"/>
                  <a:ea typeface="微软雅黑" panose="020B0503020204020204" pitchFamily="34" charset="-122"/>
                  <a:cs typeface="Arial"/>
                </a:rPr>
                <a:t>磷酸酯</a:t>
              </a:r>
              <a:r>
                <a:rPr lang="en-US" altLang="de-DE" sz="900" dirty="0">
                  <a:solidFill>
                    <a:srgbClr val="000000"/>
                  </a:solidFill>
                  <a:latin typeface="微软雅黑" panose="020B0503020204020204" pitchFamily="34" charset="-122"/>
                  <a:ea typeface="微软雅黑" panose="020B0503020204020204" pitchFamily="34" charset="-122"/>
                  <a:cs typeface="Arial"/>
                </a:rPr>
                <a:t>TCEP</a:t>
              </a:r>
            </a:p>
            <a:p>
              <a:pPr marL="96529" indent="-96529">
                <a:lnSpc>
                  <a:spcPct val="110000"/>
                </a:lnSpc>
                <a:spcBef>
                  <a:spcPts val="113"/>
                </a:spcBef>
                <a:buClr>
                  <a:schemeClr val="accent4"/>
                </a:buClr>
                <a:buSzPct val="140000"/>
                <a:buFont typeface="Arial" panose="020B0604020202020204" pitchFamily="34" charset="0"/>
                <a:buChar char="•"/>
                <a:defRPr/>
              </a:pPr>
              <a:r>
                <a:rPr lang="en-US" altLang="zh-TW" sz="900" dirty="0">
                  <a:solidFill>
                    <a:srgbClr val="080808"/>
                  </a:solidFill>
                  <a:latin typeface="微软雅黑" panose="020B0503020204020204" pitchFamily="34" charset="-122"/>
                  <a:ea typeface="微软雅黑" panose="020B0503020204020204" pitchFamily="34" charset="-122"/>
                  <a:cs typeface="Arial"/>
                </a:rPr>
                <a:t>UV </a:t>
              </a:r>
              <a:r>
                <a:rPr lang="zh-CN" altLang="en-US" sz="900" dirty="0">
                  <a:solidFill>
                    <a:srgbClr val="080808"/>
                  </a:solidFill>
                  <a:latin typeface="微软雅黑" panose="020B0503020204020204" pitchFamily="34" charset="-122"/>
                  <a:ea typeface="微软雅黑" panose="020B0503020204020204" pitchFamily="34" charset="-122"/>
                  <a:cs typeface="Arial"/>
                </a:rPr>
                <a:t>稳定剂</a:t>
              </a:r>
              <a:endParaRPr lang="en-US" altLang="zh-TW" sz="900" noProof="1">
                <a:solidFill>
                  <a:srgbClr val="080808"/>
                </a:solidFill>
                <a:latin typeface="微软雅黑" panose="020B0503020204020204" pitchFamily="34" charset="-122"/>
                <a:ea typeface="微软雅黑" panose="020B0503020204020204" pitchFamily="34" charset="-122"/>
                <a:cs typeface="Arial"/>
              </a:endParaRPr>
            </a:p>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dirty="0">
                  <a:solidFill>
                    <a:srgbClr val="000000"/>
                  </a:solidFill>
                  <a:latin typeface="微软雅黑" panose="020B0503020204020204" pitchFamily="34" charset="-122"/>
                  <a:ea typeface="微软雅黑" panose="020B0503020204020204" pitchFamily="34" charset="-122"/>
                  <a:cs typeface="Arial"/>
                </a:rPr>
                <a:t>有机锡化合物</a:t>
              </a:r>
              <a:r>
                <a:rPr lang="en-US" altLang="de-DE" sz="900" dirty="0">
                  <a:solidFill>
                    <a:srgbClr val="000000"/>
                  </a:solidFill>
                  <a:latin typeface="微软雅黑" panose="020B0503020204020204" pitchFamily="34" charset="-122"/>
                  <a:ea typeface="微软雅黑" panose="020B0503020204020204" pitchFamily="34" charset="-122"/>
                  <a:cs typeface="Arial"/>
                </a:rPr>
                <a:t> (TBT, </a:t>
              </a:r>
              <a:r>
                <a:rPr lang="en-US" altLang="de-DE" sz="900" dirty="0" err="1">
                  <a:solidFill>
                    <a:srgbClr val="000000"/>
                  </a:solidFill>
                  <a:latin typeface="微软雅黑" panose="020B0503020204020204" pitchFamily="34" charset="-122"/>
                  <a:ea typeface="微软雅黑" panose="020B0503020204020204" pitchFamily="34" charset="-122"/>
                  <a:cs typeface="Arial"/>
                </a:rPr>
                <a:t>TPhT</a:t>
              </a:r>
              <a:r>
                <a:rPr lang="en-US" altLang="de-DE" sz="900" dirty="0">
                  <a:solidFill>
                    <a:srgbClr val="000000"/>
                  </a:solidFill>
                  <a:latin typeface="微软雅黑" panose="020B0503020204020204" pitchFamily="34" charset="-122"/>
                  <a:ea typeface="微软雅黑" panose="020B0503020204020204" pitchFamily="34" charset="-122"/>
                  <a:cs typeface="Arial"/>
                </a:rPr>
                <a:t>, DBT, DOT)</a:t>
              </a:r>
            </a:p>
            <a:p>
              <a:pPr marL="96529" indent="-96529">
                <a:lnSpc>
                  <a:spcPct val="110000"/>
                </a:lnSpc>
                <a:spcBef>
                  <a:spcPts val="113"/>
                </a:spcBef>
                <a:buClr>
                  <a:schemeClr val="accent4"/>
                </a:buClr>
                <a:buSzPct val="140000"/>
                <a:buFont typeface="Arial" panose="020B0604020202020204" pitchFamily="34" charset="0"/>
                <a:buChar char="•"/>
                <a:defRPr/>
              </a:pPr>
              <a:r>
                <a:rPr lang="zh-CN" altLang="en-US" sz="900" b="1" noProof="1">
                  <a:solidFill>
                    <a:srgbClr val="C00000"/>
                  </a:solidFill>
                  <a:latin typeface="微软雅黑" panose="020B0503020204020204" pitchFamily="34" charset="-122"/>
                  <a:ea typeface="微软雅黑" panose="020B0503020204020204" pitchFamily="34" charset="-122"/>
                  <a:cs typeface="Arial"/>
                </a:rPr>
                <a:t>双酚 </a:t>
              </a:r>
              <a:r>
                <a:rPr lang="en-US" altLang="zh-CN" sz="900" b="1" noProof="1">
                  <a:solidFill>
                    <a:srgbClr val="C00000"/>
                  </a:solidFill>
                  <a:latin typeface="微软雅黑" panose="020B0503020204020204" pitchFamily="34" charset="-122"/>
                  <a:ea typeface="微软雅黑" panose="020B0503020204020204" pitchFamily="34" charset="-122"/>
                  <a:cs typeface="Arial"/>
                </a:rPr>
                <a:t>A</a:t>
              </a:r>
              <a:endParaRPr lang="en-US" altLang="de-DE" sz="900" b="1" noProof="1">
                <a:solidFill>
                  <a:srgbClr val="C00000"/>
                </a:solidFill>
                <a:latin typeface="微软雅黑" panose="020B0503020204020204" pitchFamily="34" charset="-122"/>
                <a:ea typeface="微软雅黑" panose="020B0503020204020204" pitchFamily="34" charset="-122"/>
                <a:cs typeface="Arial"/>
              </a:endParaRPr>
            </a:p>
            <a:p>
              <a:pPr marL="96529" indent="-96529">
                <a:lnSpc>
                  <a:spcPct val="110000"/>
                </a:lnSpc>
                <a:spcBef>
                  <a:spcPts val="83"/>
                </a:spcBef>
                <a:buClr>
                  <a:schemeClr val="accent4"/>
                </a:buClr>
                <a:buSzPct val="140000"/>
                <a:buFont typeface="Arial" panose="020B0604020202020204" pitchFamily="34" charset="0"/>
                <a:buChar char="•"/>
                <a:defRPr/>
              </a:pPr>
              <a:r>
                <a:rPr lang="zh-CN" altLang="en-US" sz="900" dirty="0">
                  <a:solidFill>
                    <a:srgbClr val="080808"/>
                  </a:solidFill>
                  <a:latin typeface="微软雅黑" panose="020B0503020204020204" pitchFamily="34" charset="-122"/>
                  <a:ea typeface="微软雅黑" panose="020B0503020204020204" pitchFamily="34" charset="-122"/>
                  <a:cs typeface="Arial"/>
                </a:rPr>
                <a:t>残余表面活性剂，润湿剂</a:t>
              </a:r>
              <a:r>
                <a:rPr lang="en-US" altLang="de-DE" sz="900" dirty="0">
                  <a:solidFill>
                    <a:srgbClr val="080808"/>
                  </a:solidFill>
                  <a:latin typeface="微软雅黑" panose="020B0503020204020204" pitchFamily="34" charset="-122"/>
                  <a:ea typeface="微软雅黑" panose="020B0503020204020204" pitchFamily="34" charset="-122"/>
                  <a:cs typeface="Arial"/>
                </a:rPr>
                <a:t>:</a:t>
              </a:r>
              <a:br>
                <a:rPr lang="en-US" altLang="de-DE" sz="900" dirty="0">
                  <a:solidFill>
                    <a:srgbClr val="080808"/>
                  </a:solidFill>
                  <a:latin typeface="微软雅黑" panose="020B0503020204020204" pitchFamily="34" charset="-122"/>
                  <a:ea typeface="微软雅黑" panose="020B0503020204020204" pitchFamily="34" charset="-122"/>
                  <a:cs typeface="Arial"/>
                </a:rPr>
              </a:br>
              <a:r>
                <a:rPr lang="zh-CN" altLang="en-US" sz="900" dirty="0">
                  <a:solidFill>
                    <a:srgbClr val="080808"/>
                  </a:solidFill>
                  <a:latin typeface="微软雅黑" panose="020B0503020204020204" pitchFamily="34" charset="-122"/>
                  <a:ea typeface="微软雅黑" panose="020B0503020204020204" pitchFamily="34" charset="-122"/>
                  <a:cs typeface="Arial"/>
                </a:rPr>
                <a:t>部分烷基酚和烷基酚聚氧乙烯醚</a:t>
              </a:r>
              <a:br>
                <a:rPr lang="en-US" altLang="de-DE" sz="900" dirty="0">
                  <a:solidFill>
                    <a:srgbClr val="080808"/>
                  </a:solidFill>
                  <a:latin typeface="微软雅黑" panose="020B0503020204020204" pitchFamily="34" charset="-122"/>
                  <a:ea typeface="微软雅黑" panose="020B0503020204020204" pitchFamily="34" charset="-122"/>
                  <a:cs typeface="Arial"/>
                </a:rPr>
              </a:br>
              <a:r>
                <a:rPr lang="en-US" altLang="de-DE" sz="900" b="1" dirty="0">
                  <a:solidFill>
                    <a:srgbClr val="C00000"/>
                  </a:solidFill>
                  <a:latin typeface="微软雅黑" panose="020B0503020204020204" pitchFamily="34" charset="-122"/>
                  <a:ea typeface="微软雅黑" panose="020B0503020204020204" pitchFamily="34" charset="-122"/>
                  <a:cs typeface="Arial"/>
                </a:rPr>
                <a:t>(</a:t>
              </a:r>
              <a:r>
                <a:rPr lang="zh-CN" altLang="en-US" sz="900" b="1" noProof="1">
                  <a:solidFill>
                    <a:srgbClr val="C00000"/>
                  </a:solidFill>
                  <a:latin typeface="微软雅黑" panose="020B0503020204020204" pitchFamily="34" charset="-122"/>
                  <a:ea typeface="微软雅黑" panose="020B0503020204020204" pitchFamily="34" charset="-122"/>
                  <a:cs typeface="Arial"/>
                </a:rPr>
                <a:t>新增</a:t>
              </a:r>
              <a:r>
                <a:rPr lang="en-US" altLang="de-DE" sz="900" b="1" noProof="1">
                  <a:solidFill>
                    <a:srgbClr val="C00000"/>
                  </a:solidFill>
                  <a:latin typeface="微软雅黑" panose="020B0503020204020204" pitchFamily="34" charset="-122"/>
                  <a:ea typeface="微软雅黑" panose="020B0503020204020204" pitchFamily="34" charset="-122"/>
                  <a:cs typeface="Arial"/>
                </a:rPr>
                <a:t>: </a:t>
              </a:r>
              <a:r>
                <a:rPr lang="zh-CN" altLang="en-US" sz="900" b="1" noProof="1">
                  <a:solidFill>
                    <a:srgbClr val="C00000"/>
                  </a:solidFill>
                  <a:latin typeface="微软雅黑" panose="020B0503020204020204" pitchFamily="34" charset="-122"/>
                  <a:ea typeface="微软雅黑" panose="020B0503020204020204" pitchFamily="34" charset="-122"/>
                  <a:cs typeface="Arial"/>
                </a:rPr>
                <a:t>戊基酚</a:t>
              </a:r>
              <a:r>
                <a:rPr lang="en-US" altLang="de-DE" sz="900" b="1" noProof="1">
                  <a:solidFill>
                    <a:srgbClr val="C00000"/>
                  </a:solidFill>
                  <a:latin typeface="微软雅黑" panose="020B0503020204020204" pitchFamily="34" charset="-122"/>
                  <a:ea typeface="微软雅黑" panose="020B0503020204020204" pitchFamily="34" charset="-122"/>
                  <a:cs typeface="Arial"/>
                </a:rPr>
                <a:t> </a:t>
              </a:r>
              <a:r>
                <a:rPr lang="zh-CN" altLang="en-US" sz="900" b="1" noProof="1">
                  <a:solidFill>
                    <a:srgbClr val="C00000"/>
                  </a:solidFill>
                  <a:latin typeface="微软雅黑" panose="020B0503020204020204" pitchFamily="34" charset="-122"/>
                  <a:ea typeface="微软雅黑" panose="020B0503020204020204" pitchFamily="34" charset="-122"/>
                  <a:cs typeface="Arial"/>
                </a:rPr>
                <a:t>和</a:t>
              </a:r>
              <a:r>
                <a:rPr lang="en-US" altLang="de-DE" sz="900" b="1" noProof="1">
                  <a:solidFill>
                    <a:srgbClr val="C00000"/>
                  </a:solidFill>
                  <a:latin typeface="微软雅黑" panose="020B0503020204020204" pitchFamily="34" charset="-122"/>
                  <a:ea typeface="微软雅黑" panose="020B0503020204020204" pitchFamily="34" charset="-122"/>
                  <a:cs typeface="Arial"/>
                </a:rPr>
                <a:t> </a:t>
              </a:r>
              <a:r>
                <a:rPr lang="zh-CN" altLang="en-US" sz="900" b="1" noProof="1">
                  <a:solidFill>
                    <a:srgbClr val="C00000"/>
                  </a:solidFill>
                  <a:latin typeface="微软雅黑" panose="020B0503020204020204" pitchFamily="34" charset="-122"/>
                  <a:ea typeface="微软雅黑" panose="020B0503020204020204" pitchFamily="34" charset="-122"/>
                  <a:cs typeface="Arial"/>
                </a:rPr>
                <a:t>庚基酚</a:t>
              </a:r>
              <a:r>
                <a:rPr lang="en-US" altLang="de-DE" sz="900" b="1" noProof="1">
                  <a:solidFill>
                    <a:srgbClr val="C00000"/>
                  </a:solidFill>
                  <a:latin typeface="微软雅黑" panose="020B0503020204020204" pitchFamily="34" charset="-122"/>
                  <a:ea typeface="微软雅黑" panose="020B0503020204020204" pitchFamily="34" charset="-122"/>
                  <a:cs typeface="Arial"/>
                </a:rPr>
                <a:t>)</a:t>
              </a:r>
            </a:p>
          </p:txBody>
        </p:sp>
        <p:sp>
          <p:nvSpPr>
            <p:cNvPr id="21" name="Rechteck 44">
              <a:extLst>
                <a:ext uri="{FF2B5EF4-FFF2-40B4-BE49-F238E27FC236}">
                  <a16:creationId xmlns:a16="http://schemas.microsoft.com/office/drawing/2014/main" id="{AEB158AF-18E4-4F26-82E1-6D7221C275EC}"/>
                </a:ext>
              </a:extLst>
            </p:cNvPr>
            <p:cNvSpPr/>
            <p:nvPr/>
          </p:nvSpPr>
          <p:spPr>
            <a:xfrm>
              <a:off x="1458083" y="1123662"/>
              <a:ext cx="2471387" cy="2519754"/>
            </a:xfrm>
            <a:prstGeom prst="rect">
              <a:avLst/>
            </a:prstGeom>
          </p:spPr>
          <p:txBody>
            <a:bodyPr wrap="square">
              <a:spAutoFit/>
            </a:bodyPr>
            <a:lstStyle/>
            <a:p>
              <a:pPr marL="101891" indent="-101891">
                <a:lnSpc>
                  <a:spcPct val="110000"/>
                </a:lnSpc>
                <a:spcBef>
                  <a:spcPts val="113"/>
                </a:spcBef>
                <a:buClr>
                  <a:srgbClr val="E68723"/>
                </a:buClr>
                <a:buSzPct val="140000"/>
                <a:buFont typeface="Arial" panose="020B0604020202020204" pitchFamily="34" charset="0"/>
                <a:buChar char="•"/>
                <a:defRPr/>
              </a:pP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致敏分散染料</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a:t>
              </a:r>
              <a:endParaRPr lang="en-US" altLang="de-DE" sz="900" noProof="1">
                <a:solidFill>
                  <a:srgbClr val="080808"/>
                </a:solidFill>
                <a:latin typeface="微软雅黑" panose="020B0503020204020204" pitchFamily="34" charset="-122"/>
                <a:ea typeface="微软雅黑" panose="020B0503020204020204" pitchFamily="34" charset="-122"/>
                <a:cs typeface="Arial" panose="020B0604020202020204" pitchFamily="34" charset="0"/>
              </a:endParaRPr>
            </a:p>
            <a:p>
              <a:pPr marL="101891" indent="-101891">
                <a:lnSpc>
                  <a:spcPct val="110000"/>
                </a:lnSpc>
                <a:spcBef>
                  <a:spcPts val="113"/>
                </a:spcBef>
                <a:buClr>
                  <a:srgbClr val="E68723"/>
                </a:buClr>
                <a:buSzPct val="140000"/>
                <a:buFont typeface="Arial" panose="020B0604020202020204" pitchFamily="34" charset="0"/>
                <a:buChar char="•"/>
                <a:defRPr/>
              </a:pP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多环芳烃 </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(PAH) </a:t>
              </a:r>
            </a:p>
            <a:p>
              <a:pPr marL="101891" indent="-101891">
                <a:lnSpc>
                  <a:spcPct val="110000"/>
                </a:lnSpc>
                <a:spcBef>
                  <a:spcPts val="113"/>
                </a:spcBef>
                <a:buClr>
                  <a:srgbClr val="E68723"/>
                </a:buClr>
                <a:buSzPct val="140000"/>
                <a:buFont typeface="Arial" panose="020B0604020202020204" pitchFamily="34" charset="0"/>
                <a:buChar char="•"/>
                <a:defRPr/>
              </a:pP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可萃取重金属</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(As, Hg, </a:t>
              </a:r>
              <a:r>
                <a:rPr lang="en-US" altLang="de-DE" sz="900" dirty="0" err="1">
                  <a:solidFill>
                    <a:srgbClr val="080808"/>
                  </a:solidFill>
                  <a:latin typeface="微软雅黑" panose="020B0503020204020204" pitchFamily="34" charset="-122"/>
                  <a:ea typeface="微软雅黑" panose="020B0503020204020204" pitchFamily="34" charset="-122"/>
                  <a:cs typeface="Arial" panose="020B0604020202020204" pitchFamily="34" charset="0"/>
                </a:rPr>
                <a:t>Pb</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Zn, </a:t>
              </a:r>
              <a:r>
                <a:rPr lang="en-US" altLang="de-DE" sz="900" dirty="0" err="1">
                  <a:solidFill>
                    <a:srgbClr val="080808"/>
                  </a:solidFill>
                  <a:latin typeface="微软雅黑" panose="020B0503020204020204" pitchFamily="34" charset="-122"/>
                  <a:ea typeface="微软雅黑" panose="020B0503020204020204" pitchFamily="34" charset="-122"/>
                  <a:cs typeface="Arial" panose="020B0604020202020204" pitchFamily="34" charset="0"/>
                </a:rPr>
                <a:t>Mn</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etc.)</a:t>
              </a:r>
            </a:p>
            <a:p>
              <a:pPr marL="101891" indent="-101891">
                <a:lnSpc>
                  <a:spcPct val="110000"/>
                </a:lnSpc>
                <a:spcBef>
                  <a:spcPts val="113"/>
                </a:spcBef>
                <a:buClr>
                  <a:srgbClr val="E68723"/>
                </a:buClr>
                <a:buSzPct val="140000"/>
                <a:buFont typeface="Arial" panose="020B0604020202020204" pitchFamily="34" charset="0"/>
                <a:buChar char="•"/>
                <a:defRPr/>
              </a:pP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氯化苯酚</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a:t>
              </a:r>
              <a:r>
                <a:rPr lang="en-US" altLang="de-DE" sz="900" dirty="0" err="1">
                  <a:solidFill>
                    <a:srgbClr val="080808"/>
                  </a:solidFill>
                  <a:latin typeface="微软雅黑" panose="020B0503020204020204" pitchFamily="34" charset="-122"/>
                  <a:ea typeface="微软雅黑" panose="020B0503020204020204" pitchFamily="34" charset="-122"/>
                  <a:cs typeface="Arial" panose="020B0604020202020204" pitchFamily="34" charset="0"/>
                </a:rPr>
                <a:t>TeCP</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a:t>
              </a:r>
              <a:r>
                <a:rPr lang="en-US" altLang="de-DE" sz="900" dirty="0" err="1">
                  <a:solidFill>
                    <a:srgbClr val="080808"/>
                  </a:solidFill>
                  <a:latin typeface="微软雅黑" panose="020B0503020204020204" pitchFamily="34" charset="-122"/>
                  <a:ea typeface="微软雅黑" panose="020B0503020204020204" pitchFamily="34" charset="-122"/>
                  <a:cs typeface="Arial" panose="020B0604020202020204" pitchFamily="34" charset="0"/>
                </a:rPr>
                <a:t>TrCP</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DCP, MCP)</a:t>
              </a:r>
            </a:p>
            <a:p>
              <a:pPr marL="101891" indent="-101891">
                <a:lnSpc>
                  <a:spcPct val="110000"/>
                </a:lnSpc>
                <a:spcBef>
                  <a:spcPts val="113"/>
                </a:spcBef>
                <a:buClr>
                  <a:srgbClr val="E68723"/>
                </a:buClr>
                <a:buSzPct val="140000"/>
                <a:buFont typeface="Arial" panose="020B0604020202020204" pitchFamily="34" charset="0"/>
                <a:buChar char="•"/>
                <a:defRPr/>
              </a:pP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氯化苯和氯化甲苯</a:t>
              </a:r>
              <a:endPar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endParaRPr>
            </a:p>
            <a:p>
              <a:pPr marL="101891" indent="-101891">
                <a:lnSpc>
                  <a:spcPct val="110000"/>
                </a:lnSpc>
                <a:spcBef>
                  <a:spcPts val="113"/>
                </a:spcBef>
                <a:buClr>
                  <a:srgbClr val="E68723"/>
                </a:buClr>
                <a:buSzPct val="140000"/>
                <a:buFont typeface="Arial" panose="020B0604020202020204" pitchFamily="34" charset="0"/>
                <a:buChar char="•"/>
                <a:defRPr/>
              </a:pP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有机锡化合物</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a:t>
              </a:r>
            </a:p>
            <a:p>
              <a:pPr marL="101891" indent="-101891">
                <a:lnSpc>
                  <a:spcPct val="110000"/>
                </a:lnSpc>
                <a:spcBef>
                  <a:spcPts val="113"/>
                </a:spcBef>
                <a:buClr>
                  <a:srgbClr val="E68723"/>
                </a:buClr>
                <a:buSzPct val="140000"/>
                <a:buFont typeface="Arial" panose="020B0604020202020204" pitchFamily="34" charset="0"/>
                <a:buChar char="•"/>
                <a:defRPr/>
              </a:pP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农药残留</a:t>
              </a:r>
              <a:endPar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endParaRPr>
            </a:p>
            <a:p>
              <a:pPr marL="101891" indent="-101891">
                <a:lnSpc>
                  <a:spcPct val="110000"/>
                </a:lnSpc>
                <a:spcBef>
                  <a:spcPts val="113"/>
                </a:spcBef>
                <a:buClr>
                  <a:srgbClr val="E68723"/>
                </a:buClr>
                <a:buSzPct val="140000"/>
                <a:buFont typeface="Arial" panose="020B0604020202020204" pitchFamily="34" charset="0"/>
                <a:buChar char="•"/>
                <a:defRPr/>
              </a:pP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全氟化合物</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包括多氟化合物</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a:t>
              </a:r>
            </a:p>
            <a:p>
              <a:pPr marL="101891" indent="-101891" defTabSz="514817" fontAlgn="base">
                <a:lnSpc>
                  <a:spcPct val="110000"/>
                </a:lnSpc>
                <a:spcBef>
                  <a:spcPts val="113"/>
                </a:spcBef>
                <a:spcAft>
                  <a:spcPct val="0"/>
                </a:spcAft>
                <a:buClr>
                  <a:srgbClr val="E68723"/>
                </a:buClr>
                <a:buSzPct val="140000"/>
                <a:buFont typeface="Arial" panose="020B0604020202020204" pitchFamily="34" charset="0"/>
                <a:buChar char="•"/>
                <a:defRPr/>
              </a:pP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溶剂残留</a:t>
              </a:r>
              <a:r>
                <a:rPr lang="en-US" altLang="zh-TW"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(NMP, </a:t>
              </a:r>
              <a:r>
                <a:rPr lang="en-US" altLang="zh-TW" sz="900" dirty="0" err="1">
                  <a:solidFill>
                    <a:srgbClr val="080808"/>
                  </a:solidFill>
                  <a:latin typeface="微软雅黑" panose="020B0503020204020204" pitchFamily="34" charset="-122"/>
                  <a:ea typeface="微软雅黑" panose="020B0503020204020204" pitchFamily="34" charset="-122"/>
                  <a:cs typeface="Arial" panose="020B0604020202020204" pitchFamily="34" charset="0"/>
                </a:rPr>
                <a:t>DMAc</a:t>
              </a:r>
              <a:r>
                <a:rPr lang="en-US" altLang="zh-TW"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DMF, </a:t>
              </a: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甲酰胺</a:t>
              </a:r>
              <a:r>
                <a:rPr lang="en-US" altLang="zh-TW"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a:t>
              </a:r>
              <a:endParaRPr lang="en-US" altLang="de-DE" sz="900" noProof="1">
                <a:solidFill>
                  <a:srgbClr val="080808"/>
                </a:solidFill>
                <a:latin typeface="微软雅黑" panose="020B0503020204020204" pitchFamily="34" charset="-122"/>
                <a:ea typeface="微软雅黑" panose="020B0503020204020204" pitchFamily="34" charset="-122"/>
                <a:cs typeface="Arial" panose="020B0604020202020204" pitchFamily="34" charset="0"/>
              </a:endParaRPr>
            </a:p>
            <a:p>
              <a:pPr marL="101891" indent="-101891">
                <a:lnSpc>
                  <a:spcPct val="110000"/>
                </a:lnSpc>
                <a:spcBef>
                  <a:spcPts val="113"/>
                </a:spcBef>
                <a:buClr>
                  <a:srgbClr val="E68723"/>
                </a:buClr>
                <a:buSzPct val="140000"/>
                <a:buFont typeface="Arial" panose="020B0604020202020204" pitchFamily="34" charset="0"/>
                <a:buChar char="•"/>
                <a:defRPr/>
              </a:pP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挥发物</a:t>
              </a:r>
              <a:endPar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endParaRPr>
            </a:p>
            <a:p>
              <a:pPr marL="96529" indent="-96529">
                <a:lnSpc>
                  <a:spcPct val="110000"/>
                </a:lnSpc>
                <a:spcBef>
                  <a:spcPts val="113"/>
                </a:spcBef>
                <a:buClr>
                  <a:srgbClr val="E68723"/>
                </a:buClr>
                <a:buSzPct val="140000"/>
                <a:buFont typeface="Arial" panose="020B0604020202020204" pitchFamily="34" charset="0"/>
                <a:buChar char="•"/>
                <a:defRPr/>
              </a:pP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氯化溶剂</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和</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其他</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VOCs (</a:t>
              </a: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仅限附录</a:t>
              </a:r>
              <a:r>
                <a:rPr lang="en-US" altLang="zh-CN"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6</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a:t>
              </a:r>
            </a:p>
            <a:p>
              <a:pPr marL="96529" indent="-96529">
                <a:lnSpc>
                  <a:spcPct val="110000"/>
                </a:lnSpc>
                <a:spcBef>
                  <a:spcPts val="113"/>
                </a:spcBef>
                <a:buClr>
                  <a:srgbClr val="E68723"/>
                </a:buClr>
                <a:buSzPct val="140000"/>
                <a:buFont typeface="Arial" panose="020B0604020202020204" pitchFamily="34" charset="0"/>
                <a:buChar char="•"/>
                <a:defRPr/>
              </a:pPr>
              <a:r>
                <a:rPr lang="zh-CN" altLang="en-US" sz="900" b="1" noProof="1">
                  <a:latin typeface="微软雅黑" panose="020B0503020204020204" pitchFamily="34" charset="-122"/>
                  <a:ea typeface="微软雅黑" panose="020B0503020204020204" pitchFamily="34" charset="-122"/>
                  <a:cs typeface="Arial" panose="020B0604020202020204" pitchFamily="34" charset="0"/>
                </a:rPr>
                <a:t>邻苯基苯酚 </a:t>
              </a:r>
              <a:r>
                <a:rPr lang="en-US" altLang="de-DE" sz="900" b="1" noProof="1">
                  <a:latin typeface="微软雅黑" panose="020B0503020204020204" pitchFamily="34" charset="-122"/>
                  <a:ea typeface="微软雅黑" panose="020B0503020204020204" pitchFamily="34" charset="-122"/>
                  <a:cs typeface="Arial" panose="020B0604020202020204" pitchFamily="34" charset="0"/>
                </a:rPr>
                <a:t>OPP</a:t>
              </a:r>
              <a:endParaRPr lang="en-US" altLang="de-DE" sz="900" noProof="1">
                <a:solidFill>
                  <a:srgbClr val="080808"/>
                </a:solidFill>
                <a:latin typeface="微软雅黑" panose="020B0503020204020204" pitchFamily="34" charset="-122"/>
                <a:ea typeface="微软雅黑" panose="020B0503020204020204" pitchFamily="34" charset="-122"/>
                <a:cs typeface="Arial" panose="020B0604020202020204" pitchFamily="34" charset="0"/>
              </a:endParaRPr>
            </a:p>
            <a:p>
              <a:pPr marL="101891" indent="-101891" defTabSz="514817" fontAlgn="base">
                <a:lnSpc>
                  <a:spcPct val="110000"/>
                </a:lnSpc>
                <a:spcBef>
                  <a:spcPts val="113"/>
                </a:spcBef>
                <a:spcAft>
                  <a:spcPct val="0"/>
                </a:spcAft>
                <a:buClr>
                  <a:srgbClr val="E68723"/>
                </a:buClr>
                <a:buSzPct val="140000"/>
                <a:buFont typeface="Arial" panose="020B0604020202020204" pitchFamily="34" charset="0"/>
                <a:buChar char="•"/>
                <a:defRPr/>
              </a:pPr>
              <a:r>
                <a:rPr lang="zh-CN" altLang="en-US" sz="900" b="1" noProof="1">
                  <a:solidFill>
                    <a:srgbClr val="C00000"/>
                  </a:solidFill>
                  <a:latin typeface="微软雅黑" panose="020B0503020204020204" pitchFamily="34" charset="-122"/>
                  <a:ea typeface="微软雅黑" panose="020B0503020204020204" pitchFamily="34" charset="-122"/>
                  <a:cs typeface="Arial" panose="020B0604020202020204" pitchFamily="34" charset="0"/>
                </a:rPr>
                <a:t>苯酚</a:t>
              </a:r>
              <a:endParaRPr lang="en-US" altLang="de-DE" sz="900" b="1" noProof="1">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p>
              <a:pPr marL="101891" indent="-101891">
                <a:lnSpc>
                  <a:spcPct val="110000"/>
                </a:lnSpc>
                <a:spcBef>
                  <a:spcPts val="113"/>
                </a:spcBef>
                <a:buClr>
                  <a:srgbClr val="E68723"/>
                </a:buClr>
                <a:buSzPct val="140000"/>
                <a:buFont typeface="Arial" panose="020B0604020202020204" pitchFamily="34" charset="0"/>
                <a:buChar char="•"/>
                <a:defRPr/>
              </a:pPr>
              <a:r>
                <a:rPr lang="zh-CN" altLang="en-US" sz="900" b="1" noProof="1">
                  <a:solidFill>
                    <a:srgbClr val="C00000"/>
                  </a:solidFill>
                  <a:latin typeface="微软雅黑" panose="020B0503020204020204" pitchFamily="34" charset="-122"/>
                  <a:ea typeface="微软雅黑" panose="020B0503020204020204" pitchFamily="34" charset="-122"/>
                  <a:cs typeface="Arial" panose="020B0604020202020204" pitchFamily="34" charset="0"/>
                </a:rPr>
                <a:t>苯胺</a:t>
              </a:r>
              <a:r>
                <a:rPr lang="en-US" altLang="de-DE" sz="900" b="1" noProof="1">
                  <a:solidFill>
                    <a:srgbClr val="C000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900" b="1" noProof="1">
                  <a:solidFill>
                    <a:srgbClr val="C00000"/>
                  </a:solidFill>
                  <a:latin typeface="微软雅黑" panose="020B0503020204020204" pitchFamily="34" charset="-122"/>
                  <a:ea typeface="微软雅黑" panose="020B0503020204020204" pitchFamily="34" charset="-122"/>
                  <a:cs typeface="Arial" panose="020B0604020202020204" pitchFamily="34" charset="0"/>
                </a:rPr>
                <a:t>游离苯胺和可分解出苯胺的染料</a:t>
              </a:r>
              <a:r>
                <a:rPr lang="en-US" altLang="de-DE" sz="900" b="1" noProof="1">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p>
            <a:p>
              <a:pPr marL="101891" indent="-101891">
                <a:lnSpc>
                  <a:spcPct val="110000"/>
                </a:lnSpc>
                <a:spcBef>
                  <a:spcPts val="113"/>
                </a:spcBef>
                <a:buClr>
                  <a:srgbClr val="E68723"/>
                </a:buClr>
                <a:buSzPct val="140000"/>
                <a:buFont typeface="Arial" panose="020B0604020202020204" pitchFamily="34" charset="0"/>
                <a:buChar char="•"/>
                <a:defRPr/>
              </a:pPr>
              <a:r>
                <a:rPr lang="zh-CN" altLang="en-US" sz="900" i="1" noProof="1">
                  <a:solidFill>
                    <a:srgbClr val="FF0000"/>
                  </a:solidFill>
                  <a:latin typeface="微软雅黑" panose="020B0503020204020204" pitchFamily="34" charset="-122"/>
                  <a:ea typeface="微软雅黑" panose="020B0503020204020204" pitchFamily="34" charset="-122"/>
                  <a:cs typeface="Arial" panose="020B0604020202020204" pitchFamily="34" charset="0"/>
                </a:rPr>
                <a:t>喹啉</a:t>
              </a:r>
              <a:endParaRPr lang="en-US" altLang="de-DE" sz="900" i="1" noProof="1">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Rechteck 45">
              <a:extLst>
                <a:ext uri="{FF2B5EF4-FFF2-40B4-BE49-F238E27FC236}">
                  <a16:creationId xmlns:a16="http://schemas.microsoft.com/office/drawing/2014/main" id="{4FC9AC40-6F89-4CAD-BADA-C1B38E70C999}"/>
                </a:ext>
              </a:extLst>
            </p:cNvPr>
            <p:cNvSpPr/>
            <p:nvPr/>
          </p:nvSpPr>
          <p:spPr>
            <a:xfrm>
              <a:off x="1476173" y="3944506"/>
              <a:ext cx="2005873" cy="746143"/>
            </a:xfrm>
            <a:prstGeom prst="rect">
              <a:avLst/>
            </a:prstGeom>
          </p:spPr>
          <p:txBody>
            <a:bodyPr wrap="square">
              <a:spAutoFit/>
            </a:bodyPr>
            <a:lstStyle/>
            <a:p>
              <a:pPr marL="101891" indent="-101891">
                <a:lnSpc>
                  <a:spcPct val="90000"/>
                </a:lnSpc>
                <a:spcBef>
                  <a:spcPts val="113"/>
                </a:spcBef>
                <a:buClr>
                  <a:schemeClr val="accent2">
                    <a:lumMod val="75000"/>
                  </a:schemeClr>
                </a:buClr>
                <a:buSzPct val="140000"/>
                <a:buFont typeface="Arial"/>
                <a:buChar char="•"/>
                <a:defRPr/>
              </a:pP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pH </a:t>
              </a:r>
              <a:r>
                <a:rPr lang="zh-CN" altLang="en-US"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值</a:t>
              </a:r>
              <a:r>
                <a:rPr lang="en-US" altLang="de-DE" sz="900"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 </a:t>
              </a:r>
            </a:p>
            <a:p>
              <a:pPr marL="101891" indent="-101891">
                <a:lnSpc>
                  <a:spcPct val="90000"/>
                </a:lnSpc>
                <a:spcBef>
                  <a:spcPts val="113"/>
                </a:spcBef>
                <a:buClr>
                  <a:schemeClr val="accent2">
                    <a:lumMod val="75000"/>
                  </a:schemeClr>
                </a:buClr>
                <a:buSzPct val="140000"/>
                <a:buFont typeface="Arial"/>
                <a:buChar char="•"/>
                <a:defRPr/>
              </a:pPr>
              <a:r>
                <a:rPr lang="zh-CN" altLang="en-US" sz="900" b="1"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色牢度（</a:t>
              </a:r>
              <a:r>
                <a:rPr lang="zh-CN" altLang="en-US" sz="900" b="1" noProof="1">
                  <a:latin typeface="微软雅黑" panose="020B0503020204020204" pitchFamily="34" charset="-122"/>
                  <a:ea typeface="微软雅黑" panose="020B0503020204020204" pitchFamily="34" charset="-122"/>
                  <a:cs typeface="Arial"/>
                </a:rPr>
                <a:t>耐水色牢度：产品级别</a:t>
              </a:r>
              <a:r>
                <a:rPr lang="en-US" altLang="zh-CN" sz="900" b="1" noProof="1">
                  <a:latin typeface="微软雅黑" panose="020B0503020204020204" pitchFamily="34" charset="-122"/>
                  <a:ea typeface="微软雅黑" panose="020B0503020204020204" pitchFamily="34" charset="-122"/>
                  <a:cs typeface="Arial"/>
                </a:rPr>
                <a:t> I, 3</a:t>
              </a:r>
              <a:r>
                <a:rPr lang="zh-CN" altLang="en-US" sz="900" b="1" noProof="1">
                  <a:latin typeface="微软雅黑" panose="020B0503020204020204" pitchFamily="34" charset="-122"/>
                  <a:ea typeface="微软雅黑" panose="020B0503020204020204" pitchFamily="34" charset="-122"/>
                  <a:cs typeface="Arial"/>
                </a:rPr>
                <a:t>级变为</a:t>
              </a:r>
              <a:r>
                <a:rPr lang="en-US" altLang="zh-CN" sz="900" b="1" noProof="1">
                  <a:latin typeface="微软雅黑" panose="020B0503020204020204" pitchFamily="34" charset="-122"/>
                  <a:ea typeface="微软雅黑" panose="020B0503020204020204" pitchFamily="34" charset="-122"/>
                  <a:cs typeface="Arial"/>
                </a:rPr>
                <a:t>3-4</a:t>
              </a:r>
              <a:r>
                <a:rPr lang="zh-CN" altLang="en-US" sz="900" b="1" noProof="1">
                  <a:latin typeface="微软雅黑" panose="020B0503020204020204" pitchFamily="34" charset="-122"/>
                  <a:ea typeface="微软雅黑" panose="020B0503020204020204" pitchFamily="34" charset="-122"/>
                  <a:cs typeface="Arial"/>
                </a:rPr>
                <a:t>级</a:t>
              </a:r>
              <a:r>
                <a:rPr lang="zh-CN" altLang="en-US" sz="900" b="1" dirty="0">
                  <a:solidFill>
                    <a:srgbClr val="080808"/>
                  </a:solidFill>
                  <a:latin typeface="微软雅黑" panose="020B0503020204020204" pitchFamily="34" charset="-122"/>
                  <a:ea typeface="微软雅黑" panose="020B0503020204020204" pitchFamily="34" charset="-122"/>
                  <a:cs typeface="Arial" panose="020B0604020202020204" pitchFamily="34" charset="0"/>
                </a:rPr>
                <a:t>）</a:t>
              </a:r>
              <a:endParaRPr lang="en-US" altLang="de-DE" sz="900" b="1" noProof="1">
                <a:latin typeface="微软雅黑" panose="020B0503020204020204" pitchFamily="34" charset="-122"/>
                <a:ea typeface="微软雅黑" panose="020B0503020204020204" pitchFamily="34" charset="-122"/>
                <a:cs typeface="Arial"/>
              </a:endParaRPr>
            </a:p>
            <a:p>
              <a:pPr marL="101891" indent="-101891">
                <a:lnSpc>
                  <a:spcPct val="90000"/>
                </a:lnSpc>
                <a:spcBef>
                  <a:spcPts val="113"/>
                </a:spcBef>
                <a:buClr>
                  <a:schemeClr val="accent2">
                    <a:lumMod val="75000"/>
                  </a:schemeClr>
                </a:buClr>
                <a:buSzPct val="140000"/>
                <a:buFont typeface="Arial"/>
                <a:buChar char="•"/>
                <a:defRPr/>
              </a:pPr>
              <a:endParaRPr lang="en-US" altLang="de-DE" sz="900" b="1" dirty="0">
                <a:solidFill>
                  <a:srgbClr val="080808"/>
                </a:solidFill>
                <a:latin typeface="微软雅黑" panose="020B0503020204020204" pitchFamily="34" charset="-122"/>
                <a:ea typeface="微软雅黑" panose="020B0503020204020204" pitchFamily="34" charset="-122"/>
                <a:cs typeface="Arial" panose="020B0604020202020204" pitchFamily="34" charset="0"/>
              </a:endParaRPr>
            </a:p>
            <a:p>
              <a:pPr marL="101891" indent="-101891">
                <a:lnSpc>
                  <a:spcPct val="90000"/>
                </a:lnSpc>
                <a:spcBef>
                  <a:spcPts val="113"/>
                </a:spcBef>
                <a:buClr>
                  <a:schemeClr val="accent2">
                    <a:lumMod val="75000"/>
                  </a:schemeClr>
                </a:buClr>
                <a:buSzPct val="140000"/>
                <a:buFont typeface="Arial"/>
                <a:buChar char="•"/>
                <a:defRPr/>
              </a:pPr>
              <a:r>
                <a:rPr lang="zh-CN" altLang="en-US" sz="9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有机棉产品转基因</a:t>
              </a:r>
              <a:r>
                <a:rPr lang="en-US" altLang="zh-CN" sz="9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(GMO)</a:t>
              </a:r>
              <a:r>
                <a:rPr lang="zh-CN" altLang="en-US" sz="9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成分鉴定</a:t>
              </a:r>
              <a:r>
                <a:rPr lang="en-US" altLang="de-DE" sz="9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 </a:t>
              </a:r>
            </a:p>
          </p:txBody>
        </p:sp>
        <p:grpSp>
          <p:nvGrpSpPr>
            <p:cNvPr id="23" name="Gruppierung 4">
              <a:extLst>
                <a:ext uri="{FF2B5EF4-FFF2-40B4-BE49-F238E27FC236}">
                  <a16:creationId xmlns:a16="http://schemas.microsoft.com/office/drawing/2014/main" id="{64347FAC-1271-4707-B14D-C5E39D0CDAAA}"/>
                </a:ext>
              </a:extLst>
            </p:cNvPr>
            <p:cNvGrpSpPr/>
            <p:nvPr/>
          </p:nvGrpSpPr>
          <p:grpSpPr>
            <a:xfrm>
              <a:off x="3876893" y="2916247"/>
              <a:ext cx="1623667" cy="389373"/>
              <a:chOff x="135543" y="3994834"/>
              <a:chExt cx="2162886" cy="487297"/>
            </a:xfrm>
          </p:grpSpPr>
          <p:sp>
            <p:nvSpPr>
              <p:cNvPr id="28" name="Rechteck 26">
                <a:extLst>
                  <a:ext uri="{FF2B5EF4-FFF2-40B4-BE49-F238E27FC236}">
                    <a16:creationId xmlns:a16="http://schemas.microsoft.com/office/drawing/2014/main" id="{8FF092D5-3CDE-4998-A3FC-801531D6B2B6}"/>
                  </a:ext>
                </a:extLst>
              </p:cNvPr>
              <p:cNvSpPr/>
              <p:nvPr/>
            </p:nvSpPr>
            <p:spPr>
              <a:xfrm>
                <a:off x="135543" y="3994834"/>
                <a:ext cx="1909617" cy="469844"/>
              </a:xfrm>
              <a:prstGeom prst="rect">
                <a:avLst/>
              </a:prstGeom>
              <a:noFill/>
              <a:ln w="12700" cmpd="sng">
                <a:solidFill>
                  <a:schemeClr val="bg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900"/>
              </a:p>
            </p:txBody>
          </p:sp>
          <p:sp>
            <p:nvSpPr>
              <p:cNvPr id="29" name="Rechteck 27">
                <a:extLst>
                  <a:ext uri="{FF2B5EF4-FFF2-40B4-BE49-F238E27FC236}">
                    <a16:creationId xmlns:a16="http://schemas.microsoft.com/office/drawing/2014/main" id="{82AB1162-9505-4578-9B95-E9E0D1097AA9}"/>
                  </a:ext>
                </a:extLst>
              </p:cNvPr>
              <p:cNvSpPr/>
              <p:nvPr/>
            </p:nvSpPr>
            <p:spPr>
              <a:xfrm>
                <a:off x="181902" y="4008883"/>
                <a:ext cx="2116527" cy="473248"/>
              </a:xfrm>
              <a:prstGeom prst="rect">
                <a:avLst/>
              </a:prstGeom>
            </p:spPr>
            <p:txBody>
              <a:bodyPr wrap="square">
                <a:spAutoFit/>
              </a:bodyPr>
              <a:lstStyle/>
              <a:p>
                <a:pPr>
                  <a:spcBef>
                    <a:spcPts val="113"/>
                  </a:spcBef>
                  <a:buClr>
                    <a:srgbClr val="5273BB"/>
                  </a:buClr>
                  <a:buSzPct val="140000"/>
                  <a:defRPr/>
                </a:pPr>
                <a:r>
                  <a:rPr lang="de-DE" altLang="de-DE" sz="900" b="1" dirty="0">
                    <a:solidFill>
                      <a:srgbClr val="FFFFFF">
                        <a:lumMod val="50000"/>
                      </a:srgbClr>
                    </a:solidFill>
                    <a:latin typeface="微软雅黑" panose="020B0503020204020204" pitchFamily="34" charset="-122"/>
                    <a:ea typeface="微软雅黑" panose="020B0503020204020204" pitchFamily="34" charset="-122"/>
                    <a:cs typeface="Arial" panose="020B0604020202020204" pitchFamily="34" charset="0"/>
                  </a:rPr>
                  <a:t>Remark:</a:t>
                </a:r>
                <a:r>
                  <a:rPr lang="de-DE" altLang="de-DE" sz="900" dirty="0">
                    <a:solidFill>
                      <a:srgbClr val="FFFFFF">
                        <a:lumMod val="50000"/>
                      </a:srgbClr>
                    </a:solidFill>
                    <a:latin typeface="微软雅黑" panose="020B0503020204020204" pitchFamily="34" charset="-122"/>
                    <a:ea typeface="微软雅黑" panose="020B0503020204020204" pitchFamily="34" charset="-122"/>
                    <a:cs typeface="Arial" panose="020B0604020202020204" pitchFamily="34" charset="0"/>
                  </a:rPr>
                  <a:t> </a:t>
                </a:r>
              </a:p>
              <a:p>
                <a:pPr>
                  <a:spcBef>
                    <a:spcPts val="113"/>
                  </a:spcBef>
                  <a:buClr>
                    <a:srgbClr val="5273BB"/>
                  </a:buClr>
                  <a:buSzPct val="140000"/>
                  <a:defRPr/>
                </a:pPr>
                <a:r>
                  <a:rPr lang="zh-CN" altLang="en-US" sz="900" dirty="0">
                    <a:solidFill>
                      <a:srgbClr val="FFFFFF">
                        <a:lumMod val="50000"/>
                      </a:srgbClr>
                    </a:solidFill>
                    <a:latin typeface="微软雅黑" panose="020B0503020204020204" pitchFamily="34" charset="-122"/>
                    <a:ea typeface="微软雅黑" panose="020B0503020204020204" pitchFamily="34" charset="-122"/>
                    <a:cs typeface="Arial" panose="020B0604020202020204" pitchFamily="34" charset="0"/>
                  </a:rPr>
                  <a:t>生物活性产品 和 阻燃产品</a:t>
                </a:r>
                <a:endParaRPr lang="en-US" altLang="zh-CN" sz="900" dirty="0">
                  <a:solidFill>
                    <a:srgbClr val="FFFFFF">
                      <a:lumMod val="50000"/>
                    </a:srgb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4" name="Gruppierung 7">
              <a:extLst>
                <a:ext uri="{FF2B5EF4-FFF2-40B4-BE49-F238E27FC236}">
                  <a16:creationId xmlns:a16="http://schemas.microsoft.com/office/drawing/2014/main" id="{BF1D4A7A-78AB-4D37-ADD6-3A213FF859CC}"/>
                </a:ext>
              </a:extLst>
            </p:cNvPr>
            <p:cNvGrpSpPr/>
            <p:nvPr/>
          </p:nvGrpSpPr>
          <p:grpSpPr>
            <a:xfrm>
              <a:off x="3691076" y="3928257"/>
              <a:ext cx="2371003" cy="518223"/>
              <a:chOff x="372527" y="3982114"/>
              <a:chExt cx="1892170" cy="648555"/>
            </a:xfrm>
          </p:grpSpPr>
          <p:sp>
            <p:nvSpPr>
              <p:cNvPr id="25" name="Rechteck 5">
                <a:extLst>
                  <a:ext uri="{FF2B5EF4-FFF2-40B4-BE49-F238E27FC236}">
                    <a16:creationId xmlns:a16="http://schemas.microsoft.com/office/drawing/2014/main" id="{6484D2E8-7DB2-413B-BAD5-240D99C3FBE7}"/>
                  </a:ext>
                </a:extLst>
              </p:cNvPr>
              <p:cNvSpPr/>
              <p:nvPr/>
            </p:nvSpPr>
            <p:spPr>
              <a:xfrm>
                <a:off x="378540" y="4158231"/>
                <a:ext cx="627299" cy="457370"/>
              </a:xfrm>
              <a:prstGeom prst="rect">
                <a:avLst/>
              </a:prstGeom>
            </p:spPr>
            <p:txBody>
              <a:bodyPr wrap="square">
                <a:spAutoFit/>
              </a:bodyPr>
              <a:lstStyle/>
              <a:p>
                <a:pPr>
                  <a:buClr>
                    <a:schemeClr val="bg1"/>
                  </a:buClr>
                </a:pPr>
                <a:r>
                  <a:rPr lang="de-DE" sz="900" dirty="0">
                    <a:solidFill>
                      <a:schemeClr val="bg1">
                        <a:lumMod val="50000"/>
                      </a:schemeClr>
                    </a:solidFill>
                    <a:latin typeface="楷体" panose="02010609060101010101" pitchFamily="49" charset="-122"/>
                    <a:ea typeface="楷体" panose="02010609060101010101" pitchFamily="49" charset="-122"/>
                    <a:cs typeface="Arial"/>
                  </a:rPr>
                  <a:t>–</a:t>
                </a:r>
                <a:r>
                  <a:rPr lang="de-DE" sz="900" dirty="0">
                    <a:latin typeface="楷体" panose="02010609060101010101" pitchFamily="49" charset="-122"/>
                    <a:ea typeface="楷体" panose="02010609060101010101" pitchFamily="49" charset="-122"/>
                    <a:cs typeface="Arial"/>
                  </a:rPr>
                  <a:t> </a:t>
                </a:r>
                <a:r>
                  <a:rPr lang="zh-CN" altLang="en-US" sz="900" dirty="0">
                    <a:latin typeface="楷体" panose="02010609060101010101" pitchFamily="49" charset="-122"/>
                    <a:ea typeface="楷体" panose="02010609060101010101" pitchFamily="49" charset="-122"/>
                    <a:cs typeface="Arial"/>
                  </a:rPr>
                  <a:t>无变化</a:t>
                </a:r>
                <a:endParaRPr lang="de-DE" sz="900" dirty="0">
                  <a:latin typeface="楷体" panose="02010609060101010101" pitchFamily="49" charset="-122"/>
                  <a:ea typeface="楷体" panose="02010609060101010101" pitchFamily="49" charset="-122"/>
                  <a:cs typeface="Arial"/>
                </a:endParaRPr>
              </a:p>
              <a:p>
                <a:pPr>
                  <a:buClr>
                    <a:schemeClr val="bg1"/>
                  </a:buClr>
                </a:pPr>
                <a:r>
                  <a:rPr lang="de-DE" sz="900" dirty="0">
                    <a:solidFill>
                      <a:schemeClr val="bg1">
                        <a:lumMod val="50000"/>
                      </a:schemeClr>
                    </a:solidFill>
                    <a:latin typeface="楷体" panose="02010609060101010101" pitchFamily="49" charset="-122"/>
                    <a:ea typeface="楷体" panose="02010609060101010101" pitchFamily="49" charset="-122"/>
                    <a:cs typeface="Arial"/>
                  </a:rPr>
                  <a:t>–</a:t>
                </a:r>
                <a:r>
                  <a:rPr lang="de-DE" sz="900" b="1" dirty="0">
                    <a:latin typeface="楷体" panose="02010609060101010101" pitchFamily="49" charset="-122"/>
                    <a:ea typeface="楷体" panose="02010609060101010101" pitchFamily="49" charset="-122"/>
                    <a:cs typeface="Arial"/>
                  </a:rPr>
                  <a:t> </a:t>
                </a:r>
                <a:r>
                  <a:rPr lang="zh-CN" altLang="en-US" sz="900" b="1" dirty="0">
                    <a:latin typeface="楷体" panose="02010609060101010101" pitchFamily="49" charset="-122"/>
                    <a:ea typeface="楷体" panose="02010609060101010101" pitchFamily="49" charset="-122"/>
                    <a:cs typeface="Arial"/>
                  </a:rPr>
                  <a:t>新限量值</a:t>
                </a:r>
                <a:endParaRPr lang="de-DE" sz="900" b="1" dirty="0">
                  <a:solidFill>
                    <a:srgbClr val="C00000"/>
                  </a:solidFill>
                  <a:latin typeface="楷体" panose="02010609060101010101" pitchFamily="49" charset="-122"/>
                  <a:ea typeface="楷体" panose="02010609060101010101" pitchFamily="49" charset="-122"/>
                  <a:cs typeface="Arial"/>
                </a:endParaRPr>
              </a:p>
            </p:txBody>
          </p:sp>
          <p:sp>
            <p:nvSpPr>
              <p:cNvPr id="26" name="Rechteck 22">
                <a:extLst>
                  <a:ext uri="{FF2B5EF4-FFF2-40B4-BE49-F238E27FC236}">
                    <a16:creationId xmlns:a16="http://schemas.microsoft.com/office/drawing/2014/main" id="{4A13F943-EB7D-40DB-8FC6-8AD4341BA9EF}"/>
                  </a:ext>
                </a:extLst>
              </p:cNvPr>
              <p:cNvSpPr/>
              <p:nvPr/>
            </p:nvSpPr>
            <p:spPr>
              <a:xfrm>
                <a:off x="946404" y="4173299"/>
                <a:ext cx="931006" cy="457370"/>
              </a:xfrm>
              <a:prstGeom prst="rect">
                <a:avLst/>
              </a:prstGeom>
            </p:spPr>
            <p:txBody>
              <a:bodyPr wrap="square">
                <a:spAutoFit/>
              </a:bodyPr>
              <a:lstStyle/>
              <a:p>
                <a:pPr>
                  <a:buClr>
                    <a:schemeClr val="bg1"/>
                  </a:buClr>
                </a:pPr>
                <a:r>
                  <a:rPr lang="de-DE" sz="900" i="1" dirty="0">
                    <a:solidFill>
                      <a:schemeClr val="bg1">
                        <a:lumMod val="50000"/>
                      </a:schemeClr>
                    </a:solidFill>
                    <a:latin typeface="楷体" panose="02010609060101010101" pitchFamily="49" charset="-122"/>
                    <a:ea typeface="楷体" panose="02010609060101010101" pitchFamily="49" charset="-122"/>
                    <a:cs typeface="Arial"/>
                  </a:rPr>
                  <a:t>–</a:t>
                </a:r>
                <a:r>
                  <a:rPr lang="de-DE" sz="900" i="1" dirty="0">
                    <a:solidFill>
                      <a:srgbClr val="FF0000"/>
                    </a:solidFill>
                    <a:latin typeface="楷体" panose="02010609060101010101" pitchFamily="49" charset="-122"/>
                    <a:ea typeface="楷体" panose="02010609060101010101" pitchFamily="49" charset="-122"/>
                    <a:cs typeface="Arial"/>
                  </a:rPr>
                  <a:t> </a:t>
                </a:r>
                <a:r>
                  <a:rPr lang="zh-CN" altLang="en-US" sz="900" dirty="0">
                    <a:solidFill>
                      <a:srgbClr val="FF0000"/>
                    </a:solidFill>
                    <a:latin typeface="楷体" panose="02010609060101010101" pitchFamily="49" charset="-122"/>
                    <a:ea typeface="楷体" panose="02010609060101010101" pitchFamily="49" charset="-122"/>
                    <a:cs typeface="Arial"/>
                  </a:rPr>
                  <a:t>新增物质 受监测</a:t>
                </a:r>
                <a:endParaRPr lang="de-DE" sz="900" dirty="0">
                  <a:solidFill>
                    <a:srgbClr val="FF0000"/>
                  </a:solidFill>
                  <a:latin typeface="楷体" panose="02010609060101010101" pitchFamily="49" charset="-122"/>
                  <a:ea typeface="楷体" panose="02010609060101010101" pitchFamily="49" charset="-122"/>
                  <a:cs typeface="Arial"/>
                </a:endParaRPr>
              </a:p>
              <a:p>
                <a:pPr>
                  <a:buClr>
                    <a:schemeClr val="bg1"/>
                  </a:buClr>
                </a:pPr>
                <a:r>
                  <a:rPr lang="de-DE" sz="900" dirty="0">
                    <a:solidFill>
                      <a:schemeClr val="bg1">
                        <a:lumMod val="50000"/>
                      </a:schemeClr>
                    </a:solidFill>
                    <a:latin typeface="楷体" panose="02010609060101010101" pitchFamily="49" charset="-122"/>
                    <a:ea typeface="楷体" panose="02010609060101010101" pitchFamily="49" charset="-122"/>
                    <a:cs typeface="Arial"/>
                  </a:rPr>
                  <a:t>– </a:t>
                </a:r>
                <a:r>
                  <a:rPr lang="zh-CN" altLang="en-US" sz="900" b="1" dirty="0">
                    <a:solidFill>
                      <a:srgbClr val="C00000"/>
                    </a:solidFill>
                    <a:latin typeface="楷体" panose="02010609060101010101" pitchFamily="49" charset="-122"/>
                    <a:ea typeface="楷体" panose="02010609060101010101" pitchFamily="49" charset="-122"/>
                    <a:cs typeface="Arial"/>
                  </a:rPr>
                  <a:t>新增物质</a:t>
                </a:r>
                <a:r>
                  <a:rPr lang="en-US" altLang="zh-CN" sz="900" b="1" dirty="0">
                    <a:solidFill>
                      <a:srgbClr val="C00000"/>
                    </a:solidFill>
                    <a:latin typeface="楷体" panose="02010609060101010101" pitchFamily="49" charset="-122"/>
                    <a:ea typeface="楷体" panose="02010609060101010101" pitchFamily="49" charset="-122"/>
                    <a:cs typeface="Arial"/>
                  </a:rPr>
                  <a:t>&amp;</a:t>
                </a:r>
                <a:r>
                  <a:rPr lang="zh-CN" altLang="en-US" sz="900" b="1" dirty="0">
                    <a:solidFill>
                      <a:srgbClr val="C00000"/>
                    </a:solidFill>
                    <a:latin typeface="楷体" panose="02010609060101010101" pitchFamily="49" charset="-122"/>
                    <a:ea typeface="楷体" panose="02010609060101010101" pitchFamily="49" charset="-122"/>
                    <a:cs typeface="Arial"/>
                  </a:rPr>
                  <a:t>项目</a:t>
                </a:r>
                <a:endParaRPr lang="de-DE" sz="900" b="1" dirty="0">
                  <a:solidFill>
                    <a:srgbClr val="C00000"/>
                  </a:solidFill>
                  <a:latin typeface="楷体" panose="02010609060101010101" pitchFamily="49" charset="-122"/>
                  <a:ea typeface="楷体" panose="02010609060101010101" pitchFamily="49" charset="-122"/>
                  <a:cs typeface="Arial"/>
                </a:endParaRPr>
              </a:p>
            </p:txBody>
          </p:sp>
          <p:sp>
            <p:nvSpPr>
              <p:cNvPr id="27" name="Rechteck 28">
                <a:extLst>
                  <a:ext uri="{FF2B5EF4-FFF2-40B4-BE49-F238E27FC236}">
                    <a16:creationId xmlns:a16="http://schemas.microsoft.com/office/drawing/2014/main" id="{B60FF4B1-D12D-4228-B881-60F91A5D541C}"/>
                  </a:ext>
                </a:extLst>
              </p:cNvPr>
              <p:cNvSpPr/>
              <p:nvPr/>
            </p:nvSpPr>
            <p:spPr>
              <a:xfrm>
                <a:off x="372527" y="3982114"/>
                <a:ext cx="1892170" cy="285855"/>
              </a:xfrm>
              <a:prstGeom prst="rect">
                <a:avLst/>
              </a:prstGeom>
            </p:spPr>
            <p:txBody>
              <a:bodyPr wrap="square">
                <a:spAutoFit/>
              </a:bodyPr>
              <a:lstStyle/>
              <a:p>
                <a:pPr>
                  <a:spcBef>
                    <a:spcPts val="113"/>
                  </a:spcBef>
                  <a:buClr>
                    <a:srgbClr val="5273BB"/>
                  </a:buClr>
                  <a:buSzPct val="140000"/>
                  <a:defRPr/>
                </a:pPr>
                <a:r>
                  <a:rPr lang="zh-CN" altLang="en-US" sz="900" b="1" dirty="0">
                    <a:solidFill>
                      <a:srgbClr val="FFFFFF">
                        <a:lumMod val="50000"/>
                      </a:srgbClr>
                    </a:solidFill>
                    <a:latin typeface="楷体" panose="02010609060101010101" pitchFamily="49" charset="-122"/>
                    <a:ea typeface="楷体" panose="02010609060101010101" pitchFamily="49" charset="-122"/>
                    <a:cs typeface="Arial" panose="020B0604020202020204" pitchFamily="34" charset="0"/>
                  </a:rPr>
                  <a:t>图例</a:t>
                </a:r>
                <a:r>
                  <a:rPr lang="de-DE" altLang="de-DE" sz="900" b="1" dirty="0">
                    <a:solidFill>
                      <a:srgbClr val="FFFFFF">
                        <a:lumMod val="50000"/>
                      </a:srgbClr>
                    </a:solidFill>
                    <a:latin typeface="楷体" panose="02010609060101010101" pitchFamily="49" charset="-122"/>
                    <a:ea typeface="楷体" panose="02010609060101010101" pitchFamily="49" charset="-122"/>
                    <a:cs typeface="Arial" panose="020B0604020202020204" pitchFamily="34" charset="0"/>
                  </a:rPr>
                  <a:t>:</a:t>
                </a:r>
                <a:endParaRPr lang="en-US" altLang="de-DE" sz="900" dirty="0">
                  <a:solidFill>
                    <a:srgbClr val="FFFFFF">
                      <a:lumMod val="50000"/>
                    </a:srgbClr>
                  </a:solidFill>
                  <a:latin typeface="楷体" panose="02010609060101010101" pitchFamily="49" charset="-122"/>
                  <a:ea typeface="楷体" panose="02010609060101010101" pitchFamily="49" charset="-122"/>
                  <a:cs typeface="Arial" panose="020B0604020202020204" pitchFamily="34" charset="0"/>
                </a:endParaRPr>
              </a:p>
            </p:txBody>
          </p:sp>
        </p:grpSp>
      </p:grpSp>
    </p:spTree>
    <p:extLst>
      <p:ext uri="{BB962C8B-B14F-4D97-AF65-F5344CB8AC3E}">
        <p14:creationId xmlns:p14="http://schemas.microsoft.com/office/powerpoint/2010/main" val="404172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36DFC35-269A-4AFC-840A-308C9EC3A1A0}"/>
              </a:ext>
            </a:extLst>
          </p:cNvPr>
          <p:cNvSpPr>
            <a:spLocks noGrp="1"/>
          </p:cNvSpPr>
          <p:nvPr>
            <p:ph type="sldNum" sz="quarter" idx="12"/>
          </p:nvPr>
        </p:nvSpPr>
        <p:spPr/>
        <p:txBody>
          <a:bodyPr/>
          <a:lstStyle/>
          <a:p>
            <a:fld id="{A81E8766-FCBB-C644-9DB2-F5B1AD9A1CD7}" type="slidenum">
              <a:rPr lang="de-DE" smtClean="0"/>
              <a:pPr/>
              <a:t>2</a:t>
            </a:fld>
            <a:endParaRPr lang="de-DE" dirty="0"/>
          </a:p>
        </p:txBody>
      </p:sp>
      <p:sp>
        <p:nvSpPr>
          <p:cNvPr id="6" name="矩形: 圆角 5">
            <a:extLst>
              <a:ext uri="{FF2B5EF4-FFF2-40B4-BE49-F238E27FC236}">
                <a16:creationId xmlns:a16="http://schemas.microsoft.com/office/drawing/2014/main" id="{24EA7290-F271-4563-85A6-3179F1A55231}"/>
              </a:ext>
            </a:extLst>
          </p:cNvPr>
          <p:cNvSpPr/>
          <p:nvPr/>
        </p:nvSpPr>
        <p:spPr>
          <a:xfrm>
            <a:off x="1887607" y="1972818"/>
            <a:ext cx="3248885" cy="533997"/>
          </a:xfrm>
          <a:prstGeom prst="roundRect">
            <a:avLst/>
          </a:prstGeom>
          <a:solidFill>
            <a:schemeClr val="accent1">
              <a:lumMod val="40000"/>
              <a:lumOff val="60000"/>
            </a:schemeClr>
          </a:solidFill>
          <a:ln w="9525" cap="flat" cmpd="sng" algn="ctr">
            <a:solidFill>
              <a:schemeClr val="accent1">
                <a:lumMod val="40000"/>
                <a:lumOff val="60000"/>
              </a:schemeClr>
            </a:solidFill>
            <a:prstDash val="solid"/>
            <a:round/>
            <a:headEnd type="none" w="med" len="med"/>
            <a:tailEnd type="none" w="med" len="med"/>
          </a:ln>
          <a:effectLst>
            <a:glow rad="63500">
              <a:schemeClr val="accent3">
                <a:satMod val="175000"/>
                <a:alpha val="40000"/>
              </a:schemeClr>
            </a:glow>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accent3"/>
          </a:fontRef>
        </p:style>
        <p:txBody>
          <a:bodyPr rtlCol="0" anchor="ctr"/>
          <a:lstStyle/>
          <a:p>
            <a:pPr algn="ctr"/>
            <a:r>
              <a:rPr lang="de-CH" altLang="zh-CN" sz="1500" b="1" dirty="0">
                <a:solidFill>
                  <a:schemeClr val="bg1"/>
                </a:solidFill>
                <a:latin typeface="微软雅黑" panose="020B0503020204020204" pitchFamily="34" charset="-122"/>
                <a:ea typeface="微软雅黑" panose="020B0503020204020204" pitchFamily="34" charset="-122"/>
              </a:rPr>
              <a:t>OEKO-TEX® </a:t>
            </a:r>
            <a:r>
              <a:rPr lang="zh-CN" altLang="en-US" sz="1500" b="1" dirty="0">
                <a:solidFill>
                  <a:schemeClr val="bg1"/>
                </a:solidFill>
                <a:latin typeface="微软雅黑" panose="020B0503020204020204" pitchFamily="34" charset="-122"/>
                <a:ea typeface="微软雅黑" panose="020B0503020204020204" pitchFamily="34" charset="-122"/>
              </a:rPr>
              <a:t>认证体系</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sp>
        <p:nvSpPr>
          <p:cNvPr id="11" name="矩形: 圆角 10">
            <a:extLst>
              <a:ext uri="{FF2B5EF4-FFF2-40B4-BE49-F238E27FC236}">
                <a16:creationId xmlns:a16="http://schemas.microsoft.com/office/drawing/2014/main" id="{2A3ADE1E-CE22-48E1-9CD2-B263F2707444}"/>
              </a:ext>
            </a:extLst>
          </p:cNvPr>
          <p:cNvSpPr/>
          <p:nvPr/>
        </p:nvSpPr>
        <p:spPr>
          <a:xfrm>
            <a:off x="1887607" y="2731579"/>
            <a:ext cx="3248885" cy="533997"/>
          </a:xfrm>
          <a:prstGeom prst="roundRect">
            <a:avLst/>
          </a:prstGeom>
          <a:solidFill>
            <a:schemeClr val="accent1">
              <a:lumMod val="40000"/>
              <a:lumOff val="60000"/>
            </a:schemeClr>
          </a:solidFill>
          <a:ln w="9525" cap="flat" cmpd="sng" algn="ctr">
            <a:solidFill>
              <a:srgbClr val="00B0F0"/>
            </a:solidFill>
            <a:prstDash val="solid"/>
            <a:round/>
            <a:headEnd type="none" w="med" len="med"/>
            <a:tailEnd type="none" w="med" len="med"/>
          </a:ln>
          <a:effectLst>
            <a:glow rad="63500">
              <a:schemeClr val="accent3">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3"/>
          </a:fontRef>
        </p:style>
        <p:txBody>
          <a:bodyPr rtlCol="0" anchor="ctr"/>
          <a:lstStyle/>
          <a:p>
            <a:pPr algn="ctr"/>
            <a:r>
              <a:rPr lang="en-US" altLang="zh-CN" sz="1500" b="1" dirty="0">
                <a:solidFill>
                  <a:schemeClr val="bg1"/>
                </a:solidFill>
                <a:latin typeface="微软雅黑" panose="020B0503020204020204" pitchFamily="34" charset="-122"/>
                <a:ea typeface="微软雅黑" panose="020B0503020204020204" pitchFamily="34" charset="-122"/>
              </a:rPr>
              <a:t>STANDARD 100 </a:t>
            </a:r>
            <a:r>
              <a:rPr lang="zh-CN" altLang="en-US" sz="1500" b="1" dirty="0">
                <a:solidFill>
                  <a:schemeClr val="bg1"/>
                </a:solidFill>
                <a:latin typeface="微软雅黑" panose="020B0503020204020204" pitchFamily="34" charset="-122"/>
                <a:ea typeface="微软雅黑" panose="020B0503020204020204" pitchFamily="34" charset="-122"/>
              </a:rPr>
              <a:t>标准及更新</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sp>
        <p:nvSpPr>
          <p:cNvPr id="12" name="矩形: 圆角 11">
            <a:extLst>
              <a:ext uri="{FF2B5EF4-FFF2-40B4-BE49-F238E27FC236}">
                <a16:creationId xmlns:a16="http://schemas.microsoft.com/office/drawing/2014/main" id="{EC00AC6E-FA33-4E47-B224-DB68F4E074B9}"/>
              </a:ext>
            </a:extLst>
          </p:cNvPr>
          <p:cNvSpPr/>
          <p:nvPr/>
        </p:nvSpPr>
        <p:spPr>
          <a:xfrm>
            <a:off x="1887603" y="3504393"/>
            <a:ext cx="3248885" cy="533997"/>
          </a:xfrm>
          <a:prstGeom prst="roundRect">
            <a:avLst/>
          </a:prstGeom>
          <a:solidFill>
            <a:schemeClr val="accent1">
              <a:lumMod val="40000"/>
              <a:lumOff val="60000"/>
            </a:schemeClr>
          </a:solidFill>
          <a:ln w="9525" cap="flat" cmpd="sng" algn="ctr">
            <a:solidFill>
              <a:srgbClr val="00B0F0"/>
            </a:solidFill>
            <a:prstDash val="solid"/>
            <a:round/>
            <a:headEnd type="none" w="med" len="med"/>
            <a:tailEnd type="none" w="med" len="med"/>
          </a:ln>
          <a:effectLst>
            <a:glow rad="63500">
              <a:schemeClr val="accent3">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3"/>
          </a:fontRef>
        </p:style>
        <p:txBody>
          <a:bodyPr rtlCol="0" anchor="ctr"/>
          <a:lstStyle/>
          <a:p>
            <a:pPr algn="ctr"/>
            <a:r>
              <a:rPr lang="en-US" altLang="zh-CN" sz="1500" b="1" dirty="0" err="1">
                <a:solidFill>
                  <a:schemeClr val="bg1"/>
                </a:solidFill>
                <a:latin typeface="微软雅黑" panose="020B0503020204020204" pitchFamily="34" charset="-122"/>
                <a:ea typeface="微软雅黑" panose="020B0503020204020204" pitchFamily="34" charset="-122"/>
              </a:rPr>
              <a:t>STeP</a:t>
            </a:r>
            <a:r>
              <a:rPr lang="en-US" altLang="zh-CN" sz="1500" b="1" dirty="0">
                <a:solidFill>
                  <a:schemeClr val="bg1"/>
                </a:solidFill>
                <a:latin typeface="微软雅黑" panose="020B0503020204020204" pitchFamily="34" charset="-122"/>
                <a:ea typeface="微软雅黑" panose="020B0503020204020204" pitchFamily="34" charset="-122"/>
              </a:rPr>
              <a:t> </a:t>
            </a:r>
            <a:r>
              <a:rPr lang="zh-CN" altLang="en-US" sz="1500" b="1" dirty="0">
                <a:solidFill>
                  <a:schemeClr val="bg1"/>
                </a:solidFill>
                <a:latin typeface="微软雅黑" panose="020B0503020204020204" pitchFamily="34" charset="-122"/>
                <a:ea typeface="微软雅黑" panose="020B0503020204020204" pitchFamily="34" charset="-122"/>
              </a:rPr>
              <a:t>认证介绍</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pic>
        <p:nvPicPr>
          <p:cNvPr id="13" name="Picture 1">
            <a:extLst>
              <a:ext uri="{FF2B5EF4-FFF2-40B4-BE49-F238E27FC236}">
                <a16:creationId xmlns:a16="http://schemas.microsoft.com/office/drawing/2014/main" id="{C113F2A1-6298-4906-A1CD-F46875F71A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1406" y="219973"/>
            <a:ext cx="2241288" cy="533997"/>
          </a:xfrm>
          <a:prstGeom prst="rect">
            <a:avLst/>
          </a:prstGeom>
        </p:spPr>
      </p:pic>
      <p:sp>
        <p:nvSpPr>
          <p:cNvPr id="8" name="矩形: 圆角 7">
            <a:extLst>
              <a:ext uri="{FF2B5EF4-FFF2-40B4-BE49-F238E27FC236}">
                <a16:creationId xmlns:a16="http://schemas.microsoft.com/office/drawing/2014/main" id="{3166106C-25A9-4924-9AC8-624BE11AB43B}"/>
              </a:ext>
            </a:extLst>
          </p:cNvPr>
          <p:cNvSpPr/>
          <p:nvPr/>
        </p:nvSpPr>
        <p:spPr>
          <a:xfrm>
            <a:off x="1887602" y="1175317"/>
            <a:ext cx="3248885" cy="533997"/>
          </a:xfrm>
          <a:prstGeom prst="roundRect">
            <a:avLst/>
          </a:prstGeom>
          <a:solidFill>
            <a:srgbClr val="00B0F0"/>
          </a:solidFill>
          <a:ln w="9525" cap="flat" cmpd="sng" algn="ctr">
            <a:noFill/>
            <a:prstDash val="solid"/>
            <a:round/>
            <a:headEnd type="none" w="med" len="med"/>
            <a:tailEnd type="none" w="med" len="med"/>
          </a:ln>
          <a:effectLst>
            <a:glow rad="63500">
              <a:schemeClr val="accent3">
                <a:satMod val="175000"/>
                <a:alpha val="40000"/>
              </a:schemeClr>
            </a:glow>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accent3"/>
          </a:fontRef>
        </p:style>
        <p:txBody>
          <a:bodyPr rtlCol="0" anchor="ctr"/>
          <a:lstStyle/>
          <a:p>
            <a:pPr algn="ctr"/>
            <a:r>
              <a:rPr lang="zh-CN" altLang="en-US" sz="1500" b="1" dirty="0">
                <a:solidFill>
                  <a:schemeClr val="bg1"/>
                </a:solidFill>
                <a:latin typeface="微软雅黑" panose="020B0503020204020204" pitchFamily="34" charset="-122"/>
                <a:ea typeface="微软雅黑" panose="020B0503020204020204" pitchFamily="34" charset="-122"/>
              </a:rPr>
              <a:t>国际市场监管机制</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7968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B280C29-FE29-429D-B124-E02F67FD9F07}"/>
              </a:ext>
            </a:extLst>
          </p:cNvPr>
          <p:cNvSpPr>
            <a:spLocks noGrp="1"/>
          </p:cNvSpPr>
          <p:nvPr>
            <p:ph type="sldNum" sz="quarter" idx="12"/>
          </p:nvPr>
        </p:nvSpPr>
        <p:spPr/>
        <p:txBody>
          <a:bodyPr/>
          <a:lstStyle/>
          <a:p>
            <a:fld id="{A81E8766-FCBB-C644-9DB2-F5B1AD9A1CD7}" type="slidenum">
              <a:rPr lang="de-DE" smtClean="0"/>
              <a:pPr/>
              <a:t>20</a:t>
            </a:fld>
            <a:endParaRPr lang="de-DE" dirty="0"/>
          </a:p>
        </p:txBody>
      </p:sp>
      <p:sp>
        <p:nvSpPr>
          <p:cNvPr id="7" name="Title 2">
            <a:extLst>
              <a:ext uri="{FF2B5EF4-FFF2-40B4-BE49-F238E27FC236}">
                <a16:creationId xmlns:a16="http://schemas.microsoft.com/office/drawing/2014/main" id="{0D05B406-7268-42E3-9C29-5F62CE4D24EE}"/>
              </a:ext>
            </a:extLst>
          </p:cNvPr>
          <p:cNvSpPr txBox="1">
            <a:spLocks/>
          </p:cNvSpPr>
          <p:nvPr/>
        </p:nvSpPr>
        <p:spPr>
          <a:xfrm>
            <a:off x="1043680" y="432988"/>
            <a:ext cx="4695680" cy="290659"/>
          </a:xfrm>
          <a:prstGeom prst="rect">
            <a:avLst/>
          </a:prstGeom>
        </p:spPr>
        <p:txBody>
          <a:bodyPr lIns="0" tIns="0" anchor="ctr" anchorCtr="1"/>
          <a:lstStyle>
            <a:lvl1pPr algn="l" defTabSz="686440" rtl="0" eaLnBrk="1" latinLnBrk="0" hangingPunct="1">
              <a:lnSpc>
                <a:spcPct val="90000"/>
              </a:lnSpc>
              <a:spcBef>
                <a:spcPct val="0"/>
              </a:spcBef>
              <a:buNone/>
              <a:defRPr lang="de-DE" sz="2400" b="1" i="0" kern="1200" dirty="0">
                <a:solidFill>
                  <a:srgbClr val="87888A"/>
                </a:solidFill>
                <a:latin typeface="+mn-lt"/>
                <a:ea typeface="黑体" panose="02010609060101010101" pitchFamily="49" charset="-122"/>
                <a:cs typeface="Arial"/>
              </a:defRPr>
            </a:lvl1pPr>
          </a:lstStyle>
          <a:p>
            <a:r>
              <a:rPr lang="zh-CN" altLang="en-US" dirty="0">
                <a:solidFill>
                  <a:srgbClr val="C00000"/>
                </a:solidFill>
                <a:latin typeface="微软雅黑" panose="020B0503020204020204" pitchFamily="34" charset="-122"/>
                <a:ea typeface="微软雅黑" panose="020B0503020204020204" pitchFamily="34" charset="-122"/>
              </a:rPr>
              <a:t>新增物质</a:t>
            </a:r>
            <a:r>
              <a:rPr lang="en-US" dirty="0">
                <a:solidFill>
                  <a:srgbClr val="C00000"/>
                </a:solidFill>
                <a:latin typeface="微软雅黑" panose="020B0503020204020204" pitchFamily="34" charset="-122"/>
                <a:ea typeface="微软雅黑" panose="020B0503020204020204" pitchFamily="34" charset="-122"/>
              </a:rPr>
              <a:t> </a:t>
            </a:r>
            <a:r>
              <a:rPr lang="en-US"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其他残余化学物</a:t>
            </a:r>
            <a:endParaRPr lang="en-US" dirty="0">
              <a:latin typeface="微软雅黑" panose="020B0503020204020204" pitchFamily="34" charset="-122"/>
              <a:ea typeface="微软雅黑" panose="020B0503020204020204" pitchFamily="34" charset="-122"/>
            </a:endParaRPr>
          </a:p>
        </p:txBody>
      </p:sp>
      <p:sp>
        <p:nvSpPr>
          <p:cNvPr id="8" name="Textfeld 7">
            <a:extLst>
              <a:ext uri="{FF2B5EF4-FFF2-40B4-BE49-F238E27FC236}">
                <a16:creationId xmlns:a16="http://schemas.microsoft.com/office/drawing/2014/main" id="{7598583E-4A55-4C78-981E-44201C2DADD9}"/>
              </a:ext>
            </a:extLst>
          </p:cNvPr>
          <p:cNvSpPr txBox="1"/>
          <p:nvPr/>
        </p:nvSpPr>
        <p:spPr>
          <a:xfrm>
            <a:off x="728398" y="822316"/>
            <a:ext cx="5407554" cy="2593402"/>
          </a:xfrm>
          <a:prstGeom prst="rect">
            <a:avLst/>
          </a:prstGeom>
          <a:noFill/>
        </p:spPr>
        <p:txBody>
          <a:bodyPr wrap="square" lIns="0" t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cs typeface="Arial"/>
              </a:rPr>
              <a:t>双酚</a:t>
            </a:r>
            <a:r>
              <a:rPr lang="en-US" altLang="zh-CN" sz="1400" b="1" dirty="0">
                <a:latin typeface="微软雅黑" panose="020B0503020204020204" pitchFamily="34" charset="-122"/>
                <a:ea typeface="微软雅黑" panose="020B0503020204020204" pitchFamily="34" charset="-122"/>
                <a:cs typeface="Arial"/>
              </a:rPr>
              <a:t>A  </a:t>
            </a:r>
            <a:r>
              <a:rPr lang="en-US" sz="1400" b="1" dirty="0">
                <a:latin typeface="微软雅黑" panose="020B0503020204020204" pitchFamily="34" charset="-122"/>
                <a:ea typeface="微软雅黑" panose="020B0503020204020204" pitchFamily="34" charset="-122"/>
                <a:cs typeface="Arial"/>
              </a:rPr>
              <a:t>          </a:t>
            </a:r>
            <a:r>
              <a:rPr lang="en-US" sz="1400" dirty="0">
                <a:latin typeface="微软雅黑" panose="020B0503020204020204" pitchFamily="34" charset="-122"/>
                <a:ea typeface="微软雅黑" panose="020B0503020204020204" pitchFamily="34" charset="-122"/>
                <a:cs typeface="Arial"/>
              </a:rPr>
              <a:t>– </a:t>
            </a:r>
            <a:r>
              <a:rPr lang="zh-CN" altLang="en-US" sz="1400" dirty="0">
                <a:latin typeface="微软雅黑" panose="020B0503020204020204" pitchFamily="34" charset="-122"/>
                <a:ea typeface="微软雅黑" panose="020B0503020204020204" pitchFamily="34" charset="-122"/>
                <a:cs typeface="Arial"/>
              </a:rPr>
              <a:t>限量值 所有级别 附录</a:t>
            </a:r>
            <a:r>
              <a:rPr lang="en-US" altLang="zh-CN" sz="1400" dirty="0">
                <a:latin typeface="微软雅黑" panose="020B0503020204020204" pitchFamily="34" charset="-122"/>
                <a:ea typeface="微软雅黑" panose="020B0503020204020204" pitchFamily="34" charset="-122"/>
                <a:cs typeface="Arial"/>
              </a:rPr>
              <a:t>4 </a:t>
            </a:r>
            <a:r>
              <a:rPr lang="en-US" sz="1400" dirty="0">
                <a:latin typeface="微软雅黑" panose="020B0503020204020204" pitchFamily="34" charset="-122"/>
                <a:ea typeface="微软雅黑" panose="020B0503020204020204" pitchFamily="34" charset="-122"/>
                <a:cs typeface="Arial"/>
              </a:rPr>
              <a:t>………….…</a:t>
            </a:r>
            <a:r>
              <a:rPr lang="en-US" altLang="zh-CN" sz="1400" dirty="0">
                <a:latin typeface="微软雅黑" panose="020B0503020204020204" pitchFamily="34" charset="-122"/>
                <a:ea typeface="微软雅黑" panose="020B0503020204020204" pitchFamily="34" charset="-122"/>
                <a:cs typeface="Arial"/>
              </a:rPr>
              <a:t>…….….… </a:t>
            </a:r>
            <a:r>
              <a:rPr lang="en-US" sz="1400" dirty="0">
                <a:latin typeface="微软雅黑" panose="020B0503020204020204" pitchFamily="34" charset="-122"/>
                <a:ea typeface="微软雅黑" panose="020B0503020204020204" pitchFamily="34" charset="-122"/>
                <a:cs typeface="Arial"/>
              </a:rPr>
              <a:t>0.1%</a:t>
            </a:r>
          </a:p>
          <a:p>
            <a:pPr>
              <a:lnSpc>
                <a:spcPct val="150000"/>
              </a:lnSpc>
            </a:pPr>
            <a:r>
              <a:rPr lang="en-US" sz="1400" dirty="0">
                <a:latin typeface="微软雅黑" panose="020B0503020204020204" pitchFamily="34" charset="-122"/>
                <a:ea typeface="微软雅黑" panose="020B0503020204020204" pitchFamily="34" charset="-122"/>
                <a:cs typeface="Arial"/>
              </a:rPr>
              <a:t>                      – </a:t>
            </a:r>
            <a:r>
              <a:rPr lang="zh-CN" altLang="en-US" sz="1400" dirty="0">
                <a:latin typeface="微软雅黑" panose="020B0503020204020204" pitchFamily="34" charset="-122"/>
                <a:ea typeface="微软雅黑" panose="020B0503020204020204" pitchFamily="34" charset="-122"/>
                <a:cs typeface="Arial"/>
              </a:rPr>
              <a:t>限量值 所有级别 附录</a:t>
            </a:r>
            <a:r>
              <a:rPr lang="en-US" altLang="zh-CN" sz="1400" dirty="0">
                <a:latin typeface="微软雅黑" panose="020B0503020204020204" pitchFamily="34" charset="-122"/>
                <a:ea typeface="微软雅黑" panose="020B0503020204020204" pitchFamily="34" charset="-122"/>
                <a:cs typeface="Arial"/>
              </a:rPr>
              <a:t>6 </a:t>
            </a:r>
            <a:r>
              <a:rPr lang="en-US" sz="1400" dirty="0">
                <a:latin typeface="微软雅黑" panose="020B0503020204020204" pitchFamily="34" charset="-122"/>
                <a:ea typeface="微软雅黑" panose="020B0503020204020204" pitchFamily="34" charset="-122"/>
                <a:cs typeface="Arial"/>
              </a:rPr>
              <a:t>…………………..</a:t>
            </a:r>
            <a:r>
              <a:rPr lang="en-US" altLang="zh-CN" sz="1400" dirty="0">
                <a:latin typeface="微软雅黑" panose="020B0503020204020204" pitchFamily="34" charset="-122"/>
                <a:ea typeface="微软雅黑" panose="020B0503020204020204" pitchFamily="34" charset="-122"/>
                <a:cs typeface="Arial"/>
              </a:rPr>
              <a:t>…….</a:t>
            </a:r>
            <a:r>
              <a:rPr lang="en-US" sz="1400" dirty="0">
                <a:latin typeface="微软雅黑" panose="020B0503020204020204" pitchFamily="34" charset="-122"/>
                <a:ea typeface="微软雅黑" panose="020B0503020204020204" pitchFamily="34" charset="-122"/>
                <a:cs typeface="Arial"/>
              </a:rPr>
              <a:t>0.025%</a:t>
            </a:r>
          </a:p>
          <a:p>
            <a:pPr>
              <a:lnSpc>
                <a:spcPct val="150000"/>
              </a:lnSpc>
            </a:pPr>
            <a:endParaRPr lang="en-US" sz="1400" b="1" dirty="0">
              <a:latin typeface="微软雅黑" panose="020B0503020204020204" pitchFamily="34" charset="-122"/>
              <a:ea typeface="微软雅黑" panose="020B0503020204020204" pitchFamily="34" charset="-122"/>
              <a:cs typeface="Arial"/>
            </a:endParaRPr>
          </a:p>
          <a:p>
            <a:pPr>
              <a:lnSpc>
                <a:spcPct val="150000"/>
              </a:lnSpc>
            </a:pPr>
            <a:r>
              <a:rPr lang="zh-CN" altLang="en-US" sz="1400" b="1" dirty="0">
                <a:latin typeface="微软雅黑" panose="020B0503020204020204" pitchFamily="34" charset="-122"/>
                <a:ea typeface="微软雅黑" panose="020B0503020204020204" pitchFamily="34" charset="-122"/>
                <a:cs typeface="Arial"/>
              </a:rPr>
              <a:t>苯酚</a:t>
            </a:r>
            <a:r>
              <a:rPr lang="en-US" sz="1400" b="1" dirty="0">
                <a:latin typeface="微软雅黑" panose="020B0503020204020204" pitchFamily="34" charset="-122"/>
                <a:ea typeface="微软雅黑" panose="020B0503020204020204" pitchFamily="34" charset="-122"/>
                <a:cs typeface="Arial"/>
              </a:rPr>
              <a:t>	      </a:t>
            </a:r>
            <a:r>
              <a:rPr lang="en-US" sz="1400" dirty="0">
                <a:latin typeface="微软雅黑" panose="020B0503020204020204" pitchFamily="34" charset="-122"/>
                <a:ea typeface="微软雅黑" panose="020B0503020204020204" pitchFamily="34" charset="-122"/>
                <a:cs typeface="Arial"/>
              </a:rPr>
              <a:t>– </a:t>
            </a:r>
            <a:r>
              <a:rPr lang="zh-CN" altLang="en-US" sz="1400" dirty="0">
                <a:latin typeface="微软雅黑" panose="020B0503020204020204" pitchFamily="34" charset="-122"/>
                <a:ea typeface="微软雅黑" panose="020B0503020204020204" pitchFamily="34" charset="-122"/>
                <a:cs typeface="Arial"/>
              </a:rPr>
              <a:t>限量值 产品级别</a:t>
            </a:r>
            <a:r>
              <a:rPr lang="en-US" sz="1400" dirty="0">
                <a:latin typeface="微软雅黑" panose="020B0503020204020204" pitchFamily="34" charset="-122"/>
                <a:ea typeface="微软雅黑" panose="020B0503020204020204" pitchFamily="34" charset="-122"/>
                <a:cs typeface="Arial"/>
              </a:rPr>
              <a:t> I </a:t>
            </a:r>
            <a:r>
              <a:rPr lang="zh-CN" altLang="en-US" sz="1400" dirty="0">
                <a:latin typeface="微软雅黑" panose="020B0503020204020204" pitchFamily="34" charset="-122"/>
                <a:ea typeface="微软雅黑" panose="020B0503020204020204" pitchFamily="34" charset="-122"/>
                <a:cs typeface="Arial"/>
              </a:rPr>
              <a:t>附录</a:t>
            </a:r>
            <a:r>
              <a:rPr lang="en-US" sz="1400" dirty="0">
                <a:latin typeface="微软雅黑" panose="020B0503020204020204" pitchFamily="34" charset="-122"/>
                <a:ea typeface="微软雅黑" panose="020B0503020204020204" pitchFamily="34" charset="-122"/>
                <a:cs typeface="Arial"/>
              </a:rPr>
              <a:t> 4 &amp; 6…………….</a:t>
            </a:r>
            <a:r>
              <a:rPr lang="en-US" altLang="zh-CN" sz="1400" dirty="0">
                <a:latin typeface="微软雅黑" panose="020B0503020204020204" pitchFamily="34" charset="-122"/>
                <a:ea typeface="微软雅黑" panose="020B0503020204020204" pitchFamily="34" charset="-122"/>
                <a:cs typeface="Arial"/>
              </a:rPr>
              <a:t>.…</a:t>
            </a:r>
            <a:r>
              <a:rPr lang="en-US" sz="1400" dirty="0">
                <a:latin typeface="微软雅黑" panose="020B0503020204020204" pitchFamily="34" charset="-122"/>
                <a:ea typeface="微软雅黑" panose="020B0503020204020204" pitchFamily="34" charset="-122"/>
                <a:cs typeface="Arial"/>
              </a:rPr>
              <a:t>20 mg/kg</a:t>
            </a:r>
          </a:p>
          <a:p>
            <a:pPr>
              <a:lnSpc>
                <a:spcPct val="150000"/>
              </a:lnSpc>
            </a:pPr>
            <a:r>
              <a:rPr lang="en-US" sz="1400" dirty="0">
                <a:latin typeface="微软雅黑" panose="020B0503020204020204" pitchFamily="34" charset="-122"/>
                <a:ea typeface="微软雅黑" panose="020B0503020204020204" pitchFamily="34" charset="-122"/>
                <a:cs typeface="Arial"/>
              </a:rPr>
              <a:t>	      – </a:t>
            </a:r>
            <a:r>
              <a:rPr lang="zh-CN" altLang="en-US" sz="1400" dirty="0">
                <a:latin typeface="微软雅黑" panose="020B0503020204020204" pitchFamily="34" charset="-122"/>
                <a:ea typeface="微软雅黑" panose="020B0503020204020204" pitchFamily="34" charset="-122"/>
                <a:cs typeface="Arial"/>
              </a:rPr>
              <a:t>限量值 产品级别</a:t>
            </a:r>
            <a:r>
              <a:rPr lang="en-US" sz="1400" dirty="0">
                <a:latin typeface="微软雅黑" panose="020B0503020204020204" pitchFamily="34" charset="-122"/>
                <a:ea typeface="微软雅黑" panose="020B0503020204020204" pitchFamily="34" charset="-122"/>
                <a:cs typeface="Arial"/>
              </a:rPr>
              <a:t> II to IV </a:t>
            </a:r>
            <a:r>
              <a:rPr lang="zh-CN" altLang="en-US" sz="1400" dirty="0">
                <a:latin typeface="微软雅黑" panose="020B0503020204020204" pitchFamily="34" charset="-122"/>
                <a:ea typeface="微软雅黑" panose="020B0503020204020204" pitchFamily="34" charset="-122"/>
                <a:cs typeface="Arial"/>
              </a:rPr>
              <a:t>附录</a:t>
            </a:r>
            <a:r>
              <a:rPr lang="en-US" sz="1400" dirty="0">
                <a:latin typeface="微软雅黑" panose="020B0503020204020204" pitchFamily="34" charset="-122"/>
                <a:ea typeface="微软雅黑" panose="020B0503020204020204" pitchFamily="34" charset="-122"/>
                <a:cs typeface="Arial"/>
              </a:rPr>
              <a:t> 4 &amp; 6……</a:t>
            </a:r>
            <a:r>
              <a:rPr lang="en-US" altLang="zh-CN" sz="1400" dirty="0">
                <a:latin typeface="微软雅黑" panose="020B0503020204020204" pitchFamily="34" charset="-122"/>
                <a:ea typeface="微软雅黑" panose="020B0503020204020204" pitchFamily="34" charset="-122"/>
                <a:cs typeface="Arial"/>
              </a:rPr>
              <a:t>.</a:t>
            </a:r>
            <a:r>
              <a:rPr lang="en-US" sz="1400" dirty="0">
                <a:latin typeface="微软雅黑" panose="020B0503020204020204" pitchFamily="34" charset="-122"/>
                <a:ea typeface="微软雅黑" panose="020B0503020204020204" pitchFamily="34" charset="-122"/>
                <a:cs typeface="Arial"/>
              </a:rPr>
              <a:t> 50 mg/kg</a:t>
            </a:r>
          </a:p>
          <a:p>
            <a:pPr>
              <a:lnSpc>
                <a:spcPct val="150000"/>
              </a:lnSpc>
            </a:pPr>
            <a:endParaRPr lang="en-US" sz="1400" b="1" dirty="0">
              <a:latin typeface="微软雅黑" panose="020B0503020204020204" pitchFamily="34" charset="-122"/>
              <a:ea typeface="微软雅黑" panose="020B0503020204020204" pitchFamily="34" charset="-122"/>
              <a:cs typeface="Arial"/>
            </a:endParaRPr>
          </a:p>
          <a:p>
            <a:pPr>
              <a:lnSpc>
                <a:spcPct val="150000"/>
              </a:lnSpc>
            </a:pPr>
            <a:r>
              <a:rPr lang="zh-CN" altLang="en-US" sz="1400" b="1" dirty="0">
                <a:latin typeface="微软雅黑" panose="020B0503020204020204" pitchFamily="34" charset="-122"/>
                <a:ea typeface="微软雅黑" panose="020B0503020204020204" pitchFamily="34" charset="-122"/>
                <a:cs typeface="Arial"/>
              </a:rPr>
              <a:t>苯胺</a:t>
            </a:r>
            <a:r>
              <a:rPr lang="en-US" sz="1400" b="1" dirty="0">
                <a:latin typeface="微软雅黑" panose="020B0503020204020204" pitchFamily="34" charset="-122"/>
                <a:ea typeface="微软雅黑" panose="020B0503020204020204" pitchFamily="34" charset="-122"/>
                <a:cs typeface="Arial"/>
              </a:rPr>
              <a:t>	      </a:t>
            </a:r>
            <a:r>
              <a:rPr lang="en-US" sz="1400" dirty="0">
                <a:latin typeface="微软雅黑" panose="020B0503020204020204" pitchFamily="34" charset="-122"/>
                <a:ea typeface="微软雅黑" panose="020B0503020204020204" pitchFamily="34" charset="-122"/>
                <a:cs typeface="Arial"/>
              </a:rPr>
              <a:t>– </a:t>
            </a:r>
            <a:r>
              <a:rPr lang="zh-CN" altLang="en-US" sz="1400" dirty="0">
                <a:latin typeface="微软雅黑" panose="020B0503020204020204" pitchFamily="34" charset="-122"/>
                <a:ea typeface="微软雅黑" panose="020B0503020204020204" pitchFamily="34" charset="-122"/>
                <a:cs typeface="Arial"/>
              </a:rPr>
              <a:t>限量值 所有级别 附录</a:t>
            </a:r>
            <a:r>
              <a:rPr lang="en-US" sz="1400" dirty="0">
                <a:latin typeface="微软雅黑" panose="020B0503020204020204" pitchFamily="34" charset="-122"/>
                <a:ea typeface="微软雅黑" panose="020B0503020204020204" pitchFamily="34" charset="-122"/>
                <a:cs typeface="Arial"/>
              </a:rPr>
              <a:t> 4 &amp; 6………….…</a:t>
            </a:r>
            <a:r>
              <a:rPr lang="en-US" altLang="zh-CN" sz="1400" dirty="0">
                <a:latin typeface="微软雅黑" panose="020B0503020204020204" pitchFamily="34" charset="-122"/>
                <a:ea typeface="微软雅黑" panose="020B0503020204020204" pitchFamily="34" charset="-122"/>
                <a:cs typeface="Arial"/>
              </a:rPr>
              <a:t>..</a:t>
            </a:r>
            <a:r>
              <a:rPr lang="en-US" sz="1400" dirty="0">
                <a:latin typeface="微软雅黑" panose="020B0503020204020204" pitchFamily="34" charset="-122"/>
                <a:ea typeface="微软雅黑" panose="020B0503020204020204" pitchFamily="34" charset="-122"/>
                <a:cs typeface="Arial"/>
              </a:rPr>
              <a:t>.100 mg/kg</a:t>
            </a:r>
          </a:p>
          <a:p>
            <a:pPr>
              <a:lnSpc>
                <a:spcPct val="150000"/>
              </a:lnSpc>
            </a:pPr>
            <a:r>
              <a:rPr lang="en-US" sz="1400" dirty="0">
                <a:latin typeface="微软雅黑" panose="020B0503020204020204" pitchFamily="34" charset="-122"/>
                <a:ea typeface="微软雅黑" panose="020B0503020204020204" pitchFamily="34" charset="-122"/>
                <a:cs typeface="Arial"/>
              </a:rPr>
              <a:t>	</a:t>
            </a:r>
            <a:endParaRPr lang="de-DE" sz="1400" dirty="0">
              <a:latin typeface="微软雅黑" panose="020B0503020204020204" pitchFamily="34" charset="-122"/>
              <a:ea typeface="微软雅黑" panose="020B0503020204020204" pitchFamily="34" charset="-122"/>
              <a:cs typeface="Arial"/>
            </a:endParaRPr>
          </a:p>
        </p:txBody>
      </p:sp>
      <p:pic>
        <p:nvPicPr>
          <p:cNvPr id="4" name="图片 3">
            <a:extLst>
              <a:ext uri="{FF2B5EF4-FFF2-40B4-BE49-F238E27FC236}">
                <a16:creationId xmlns:a16="http://schemas.microsoft.com/office/drawing/2014/main" id="{FFA32633-AB18-47B8-BBF3-4820C382E600}"/>
              </a:ext>
            </a:extLst>
          </p:cNvPr>
          <p:cNvPicPr>
            <a:picLocks noChangeAspect="1"/>
          </p:cNvPicPr>
          <p:nvPr/>
        </p:nvPicPr>
        <p:blipFill>
          <a:blip r:embed="rId3"/>
          <a:stretch>
            <a:fillRect/>
          </a:stretch>
        </p:blipFill>
        <p:spPr>
          <a:xfrm>
            <a:off x="2558952" y="3349455"/>
            <a:ext cx="1885593" cy="9764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9993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1FF44AA-67EA-4867-9357-9C79F5F6DA78}"/>
              </a:ext>
            </a:extLst>
          </p:cNvPr>
          <p:cNvSpPr>
            <a:spLocks noGrp="1"/>
          </p:cNvSpPr>
          <p:nvPr>
            <p:ph type="title"/>
          </p:nvPr>
        </p:nvSpPr>
        <p:spPr>
          <a:xfrm>
            <a:off x="775252" y="320186"/>
            <a:ext cx="4988078" cy="392537"/>
          </a:xfrm>
        </p:spPr>
        <p:txBody>
          <a:bodyPr/>
          <a:lstStyle/>
          <a:p>
            <a:r>
              <a:rPr lang="zh-CN" altLang="en-US" dirty="0">
                <a:solidFill>
                  <a:srgbClr val="C00000"/>
                </a:solidFill>
                <a:latin typeface="微软雅黑" panose="020B0503020204020204" pitchFamily="34" charset="-122"/>
                <a:ea typeface="微软雅黑" panose="020B0503020204020204" pitchFamily="34" charset="-122"/>
              </a:rPr>
              <a:t>新增物质</a:t>
            </a:r>
            <a:r>
              <a:rPr lang="en-US" dirty="0">
                <a:solidFill>
                  <a:srgbClr val="C00000"/>
                </a:solidFill>
                <a:latin typeface="微软雅黑" panose="020B0503020204020204" pitchFamily="34" charset="-122"/>
                <a:ea typeface="微软雅黑" panose="020B0503020204020204" pitchFamily="34" charset="-122"/>
              </a:rPr>
              <a:t> </a:t>
            </a:r>
            <a:r>
              <a:rPr lang="en-US"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残余表面活性剂，润湿剂</a:t>
            </a:r>
            <a:endParaRPr lang="en-US" dirty="0">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97691D72-9B90-4E4F-8079-A5A226360F19}"/>
              </a:ext>
            </a:extLst>
          </p:cNvPr>
          <p:cNvSpPr>
            <a:spLocks noGrp="1"/>
          </p:cNvSpPr>
          <p:nvPr>
            <p:ph type="sldNum" sz="quarter" idx="12"/>
          </p:nvPr>
        </p:nvSpPr>
        <p:spPr/>
        <p:txBody>
          <a:bodyPr/>
          <a:lstStyle/>
          <a:p>
            <a:fld id="{A81E8766-FCBB-C644-9DB2-F5B1AD9A1CD7}" type="slidenum">
              <a:rPr lang="de-DE" smtClean="0"/>
              <a:pPr/>
              <a:t>21</a:t>
            </a:fld>
            <a:endParaRPr lang="de-DE" dirty="0"/>
          </a:p>
        </p:txBody>
      </p:sp>
      <p:pic>
        <p:nvPicPr>
          <p:cNvPr id="4" name="图片 3">
            <a:extLst>
              <a:ext uri="{FF2B5EF4-FFF2-40B4-BE49-F238E27FC236}">
                <a16:creationId xmlns:a16="http://schemas.microsoft.com/office/drawing/2014/main" id="{39E3064C-504C-4C72-93A1-EA3A48408DCB}"/>
              </a:ext>
            </a:extLst>
          </p:cNvPr>
          <p:cNvPicPr>
            <a:picLocks noChangeAspect="1"/>
          </p:cNvPicPr>
          <p:nvPr/>
        </p:nvPicPr>
        <p:blipFill>
          <a:blip r:embed="rId3"/>
          <a:stretch>
            <a:fillRect/>
          </a:stretch>
        </p:blipFill>
        <p:spPr>
          <a:xfrm>
            <a:off x="2635609" y="3082346"/>
            <a:ext cx="1815893" cy="940396"/>
          </a:xfrm>
          <a:prstGeom prst="rect">
            <a:avLst/>
          </a:prstGeom>
          <a:ln>
            <a:noFill/>
          </a:ln>
          <a:effectLst>
            <a:outerShdw blurRad="292100" dist="139700" dir="2700000" algn="tl" rotWithShape="0">
              <a:srgbClr val="333333">
                <a:alpha val="65000"/>
              </a:srgbClr>
            </a:outerShdw>
          </a:effectLst>
        </p:spPr>
      </p:pic>
      <p:sp>
        <p:nvSpPr>
          <p:cNvPr id="6" name="Textfeld 7">
            <a:extLst>
              <a:ext uri="{FF2B5EF4-FFF2-40B4-BE49-F238E27FC236}">
                <a16:creationId xmlns:a16="http://schemas.microsoft.com/office/drawing/2014/main" id="{9B20B8AB-9C3E-4790-92F7-1FCA86BA716E}"/>
              </a:ext>
            </a:extLst>
          </p:cNvPr>
          <p:cNvSpPr txBox="1"/>
          <p:nvPr/>
        </p:nvSpPr>
        <p:spPr>
          <a:xfrm>
            <a:off x="566651" y="902801"/>
            <a:ext cx="5625427" cy="2588016"/>
          </a:xfrm>
          <a:prstGeom prst="rect">
            <a:avLst/>
          </a:prstGeom>
          <a:noFill/>
        </p:spPr>
        <p:txBody>
          <a:bodyPr wrap="square" lIns="0" tIns="0"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cs typeface="Arial"/>
              </a:rPr>
              <a:t>庚基酚</a:t>
            </a:r>
            <a:r>
              <a:rPr lang="en-US" altLang="zh-CN" sz="1600" b="1" dirty="0">
                <a:latin typeface="微软雅黑" panose="020B0503020204020204" pitchFamily="34" charset="-122"/>
                <a:ea typeface="微软雅黑" panose="020B0503020204020204" pitchFamily="34" charset="-122"/>
                <a:cs typeface="Arial"/>
              </a:rPr>
              <a:t> </a:t>
            </a:r>
            <a:r>
              <a:rPr lang="zh-CN" altLang="en-US" sz="1600" b="1" dirty="0">
                <a:latin typeface="微软雅黑" panose="020B0503020204020204" pitchFamily="34" charset="-122"/>
                <a:ea typeface="微软雅黑" panose="020B0503020204020204" pitchFamily="34" charset="-122"/>
                <a:cs typeface="Arial"/>
              </a:rPr>
              <a:t>（支链</a:t>
            </a:r>
            <a:r>
              <a:rPr lang="en-US" altLang="zh-CN" sz="1600" b="1" dirty="0">
                <a:latin typeface="微软雅黑" panose="020B0503020204020204" pitchFamily="34" charset="-122"/>
                <a:ea typeface="微软雅黑" panose="020B0503020204020204" pitchFamily="34" charset="-122"/>
                <a:cs typeface="Arial"/>
              </a:rPr>
              <a:t> </a:t>
            </a:r>
            <a:r>
              <a:rPr lang="zh-CN" altLang="en-US" sz="1600" b="1" dirty="0">
                <a:latin typeface="微软雅黑" panose="020B0503020204020204" pitchFamily="34" charset="-122"/>
                <a:ea typeface="微软雅黑" panose="020B0503020204020204" pitchFamily="34" charset="-122"/>
                <a:cs typeface="Arial"/>
              </a:rPr>
              <a:t>和</a:t>
            </a:r>
            <a:r>
              <a:rPr lang="en-US" altLang="zh-CN" sz="1600" b="1" dirty="0">
                <a:latin typeface="微软雅黑" panose="020B0503020204020204" pitchFamily="34" charset="-122"/>
                <a:ea typeface="微软雅黑" panose="020B0503020204020204" pitchFamily="34" charset="-122"/>
                <a:cs typeface="Arial"/>
              </a:rPr>
              <a:t> </a:t>
            </a:r>
            <a:r>
              <a:rPr lang="zh-CN" altLang="en-US" sz="1600" b="1" dirty="0">
                <a:latin typeface="微软雅黑" panose="020B0503020204020204" pitchFamily="34" charset="-122"/>
                <a:ea typeface="微软雅黑" panose="020B0503020204020204" pitchFamily="34" charset="-122"/>
                <a:cs typeface="Arial"/>
              </a:rPr>
              <a:t>直链）</a:t>
            </a:r>
            <a:endParaRPr lang="en-US" altLang="zh-CN" sz="1600" b="1" dirty="0">
              <a:latin typeface="微软雅黑" panose="020B0503020204020204" pitchFamily="34" charset="-122"/>
              <a:ea typeface="微软雅黑" panose="020B0503020204020204" pitchFamily="34" charset="-122"/>
              <a:cs typeface="Arial"/>
            </a:endParaRPr>
          </a:p>
          <a:p>
            <a:pPr>
              <a:lnSpc>
                <a:spcPct val="150000"/>
              </a:lnSpc>
            </a:pPr>
            <a:r>
              <a:rPr lang="zh-CN" altLang="en-US" sz="1600" b="1" dirty="0">
                <a:latin typeface="微软雅黑" panose="020B0503020204020204" pitchFamily="34" charset="-122"/>
                <a:ea typeface="微软雅黑" panose="020B0503020204020204" pitchFamily="34" charset="-122"/>
                <a:cs typeface="Arial"/>
              </a:rPr>
              <a:t>戊基酚</a:t>
            </a:r>
            <a:r>
              <a:rPr lang="en-US" altLang="zh-CN" sz="1600" b="1" dirty="0">
                <a:latin typeface="微软雅黑" panose="020B0503020204020204" pitchFamily="34" charset="-122"/>
                <a:ea typeface="微软雅黑" panose="020B0503020204020204" pitchFamily="34" charset="-122"/>
                <a:cs typeface="Arial"/>
              </a:rPr>
              <a:t> </a:t>
            </a:r>
            <a:r>
              <a:rPr lang="en-US" sz="1600" b="1" dirty="0">
                <a:latin typeface="微软雅黑" panose="020B0503020204020204" pitchFamily="34" charset="-122"/>
                <a:ea typeface="微软雅黑" panose="020B0503020204020204" pitchFamily="34" charset="-122"/>
                <a:cs typeface="Arial"/>
              </a:rPr>
              <a:t> </a:t>
            </a:r>
            <a:r>
              <a:rPr lang="zh-CN" altLang="en-US" sz="1600" b="1" dirty="0">
                <a:latin typeface="微软雅黑" panose="020B0503020204020204" pitchFamily="34" charset="-122"/>
                <a:ea typeface="微软雅黑" panose="020B0503020204020204" pitchFamily="34" charset="-122"/>
                <a:cs typeface="Arial"/>
              </a:rPr>
              <a:t>（支链</a:t>
            </a:r>
            <a:r>
              <a:rPr lang="en-US" altLang="zh-CN" sz="1600" b="1" dirty="0">
                <a:latin typeface="微软雅黑" panose="020B0503020204020204" pitchFamily="34" charset="-122"/>
                <a:ea typeface="微软雅黑" panose="020B0503020204020204" pitchFamily="34" charset="-122"/>
                <a:cs typeface="Arial"/>
              </a:rPr>
              <a:t> </a:t>
            </a:r>
            <a:r>
              <a:rPr lang="zh-CN" altLang="en-US" sz="1600" b="1" dirty="0">
                <a:latin typeface="微软雅黑" panose="020B0503020204020204" pitchFamily="34" charset="-122"/>
                <a:ea typeface="微软雅黑" panose="020B0503020204020204" pitchFamily="34" charset="-122"/>
                <a:cs typeface="Arial"/>
              </a:rPr>
              <a:t>和</a:t>
            </a:r>
            <a:r>
              <a:rPr lang="en-US" altLang="zh-CN" sz="1600" b="1" dirty="0">
                <a:latin typeface="微软雅黑" panose="020B0503020204020204" pitchFamily="34" charset="-122"/>
                <a:ea typeface="微软雅黑" panose="020B0503020204020204" pitchFamily="34" charset="-122"/>
                <a:cs typeface="Arial"/>
              </a:rPr>
              <a:t> </a:t>
            </a:r>
            <a:r>
              <a:rPr lang="zh-CN" altLang="en-US" sz="1600" b="1" dirty="0">
                <a:latin typeface="微软雅黑" panose="020B0503020204020204" pitchFamily="34" charset="-122"/>
                <a:ea typeface="微软雅黑" panose="020B0503020204020204" pitchFamily="34" charset="-122"/>
                <a:cs typeface="Arial"/>
              </a:rPr>
              <a:t>直链）</a:t>
            </a:r>
            <a:endParaRPr lang="en-US" altLang="zh-CN" sz="1600" b="1" dirty="0">
              <a:latin typeface="微软雅黑" panose="020B0503020204020204" pitchFamily="34" charset="-122"/>
              <a:ea typeface="微软雅黑" panose="020B0503020204020204" pitchFamily="34" charset="-122"/>
              <a:cs typeface="Arial"/>
            </a:endParaRPr>
          </a:p>
          <a:p>
            <a:pPr>
              <a:lnSpc>
                <a:spcPct val="150000"/>
              </a:lnSpc>
            </a:pPr>
            <a:r>
              <a:rPr lang="en-US" sz="1600" b="1" dirty="0">
                <a:latin typeface="微软雅黑" panose="020B0503020204020204" pitchFamily="34" charset="-122"/>
                <a:ea typeface="微软雅黑" panose="020B0503020204020204" pitchFamily="34" charset="-122"/>
                <a:cs typeface="Arial"/>
              </a:rPr>
              <a:t>	</a:t>
            </a:r>
            <a:endParaRPr lang="en-US" sz="1600" dirty="0">
              <a:latin typeface="微软雅黑" panose="020B0503020204020204" pitchFamily="34" charset="-122"/>
              <a:ea typeface="微软雅黑" panose="020B0503020204020204" pitchFamily="34" charset="-122"/>
              <a:cs typeface="Arial"/>
            </a:endParaRPr>
          </a:p>
          <a:p>
            <a:pPr>
              <a:lnSpc>
                <a:spcPct val="150000"/>
              </a:lnSpc>
            </a:pPr>
            <a:r>
              <a:rPr lang="zh-CN" altLang="en-US" sz="1600" dirty="0">
                <a:latin typeface="微软雅黑" panose="020B0503020204020204" pitchFamily="34" charset="-122"/>
                <a:ea typeface="微软雅黑" panose="020B0503020204020204" pitchFamily="34" charset="-122"/>
                <a:cs typeface="Arial"/>
              </a:rPr>
              <a:t>烷基酚 总限量值  </a:t>
            </a:r>
            <a:r>
              <a:rPr lang="en-US" sz="1400" dirty="0">
                <a:latin typeface="楷体" panose="02010609060101010101" pitchFamily="49" charset="-122"/>
                <a:ea typeface="楷体" panose="02010609060101010101" pitchFamily="49" charset="-122"/>
                <a:cs typeface="Arial"/>
              </a:rPr>
              <a:t>(</a:t>
            </a:r>
            <a:r>
              <a:rPr lang="zh-CN" altLang="en-US" sz="1400" dirty="0">
                <a:latin typeface="楷体" panose="02010609060101010101" pitchFamily="49" charset="-122"/>
                <a:ea typeface="楷体" panose="02010609060101010101" pitchFamily="49" charset="-122"/>
                <a:cs typeface="Arial"/>
              </a:rPr>
              <a:t>附录</a:t>
            </a:r>
            <a:r>
              <a:rPr lang="en-US" altLang="zh-CN" sz="1400" dirty="0">
                <a:latin typeface="楷体" panose="02010609060101010101" pitchFamily="49" charset="-122"/>
                <a:ea typeface="楷体" panose="02010609060101010101" pitchFamily="49" charset="-122"/>
                <a:cs typeface="Arial"/>
              </a:rPr>
              <a:t>4 </a:t>
            </a:r>
            <a:r>
              <a:rPr lang="en-US" sz="1400" dirty="0">
                <a:latin typeface="楷体" panose="02010609060101010101" pitchFamily="49" charset="-122"/>
                <a:ea typeface="楷体" panose="02010609060101010101" pitchFamily="49" charset="-122"/>
                <a:cs typeface="Arial"/>
              </a:rPr>
              <a:t>&lt;10 mg/kg，</a:t>
            </a:r>
            <a:r>
              <a:rPr lang="zh-CN" altLang="en-US" sz="1400" dirty="0">
                <a:latin typeface="楷体" panose="02010609060101010101" pitchFamily="49" charset="-122"/>
                <a:ea typeface="楷体" panose="02010609060101010101" pitchFamily="49" charset="-122"/>
                <a:cs typeface="Arial"/>
              </a:rPr>
              <a:t>附录</a:t>
            </a:r>
            <a:r>
              <a:rPr lang="en-US" altLang="zh-CN" sz="1400" dirty="0">
                <a:latin typeface="楷体" panose="02010609060101010101" pitchFamily="49" charset="-122"/>
                <a:ea typeface="楷体" panose="02010609060101010101" pitchFamily="49" charset="-122"/>
                <a:cs typeface="Arial"/>
              </a:rPr>
              <a:t>6 &lt;5mg/kg</a:t>
            </a:r>
            <a:r>
              <a:rPr lang="en-US" sz="1400" dirty="0">
                <a:latin typeface="楷体" panose="02010609060101010101" pitchFamily="49" charset="-122"/>
                <a:ea typeface="楷体" panose="02010609060101010101" pitchFamily="49" charset="-122"/>
                <a:cs typeface="Arial"/>
              </a:rPr>
              <a:t>)</a:t>
            </a:r>
            <a:r>
              <a:rPr lang="en-US" sz="1600" dirty="0">
                <a:latin typeface="微软雅黑" panose="020B0503020204020204" pitchFamily="34" charset="-122"/>
                <a:ea typeface="微软雅黑" panose="020B0503020204020204" pitchFamily="34" charset="-122"/>
                <a:cs typeface="Arial"/>
              </a:rPr>
              <a:t> </a:t>
            </a:r>
            <a:r>
              <a:rPr lang="zh-CN" altLang="en-US" sz="1600" dirty="0">
                <a:latin typeface="微软雅黑" panose="020B0503020204020204" pitchFamily="34" charset="-122"/>
                <a:ea typeface="微软雅黑" panose="020B0503020204020204" pitchFamily="34" charset="-122"/>
                <a:cs typeface="Arial"/>
              </a:rPr>
              <a:t>保持不变</a:t>
            </a:r>
            <a:endParaRPr lang="en-US" altLang="zh-CN" sz="1600" dirty="0">
              <a:latin typeface="微软雅黑" panose="020B0503020204020204" pitchFamily="34" charset="-122"/>
              <a:ea typeface="微软雅黑" panose="020B0503020204020204" pitchFamily="34" charset="-122"/>
              <a:cs typeface="Arial"/>
            </a:endParaRPr>
          </a:p>
          <a:p>
            <a:pPr>
              <a:lnSpc>
                <a:spcPct val="150000"/>
              </a:lnSpc>
            </a:pPr>
            <a:r>
              <a:rPr lang="zh-CN" altLang="en-US" sz="1600" dirty="0">
                <a:latin typeface="微软雅黑" panose="020B0503020204020204" pitchFamily="34" charset="-122"/>
                <a:ea typeface="微软雅黑" panose="020B0503020204020204" pitchFamily="34" charset="-122"/>
                <a:cs typeface="Arial"/>
              </a:rPr>
              <a:t>烷基酚聚氧乙烯醚 总限量值</a:t>
            </a:r>
            <a:r>
              <a:rPr lang="zh-CN" altLang="en-US" sz="1600" dirty="0">
                <a:latin typeface="楷体" panose="02010609060101010101" pitchFamily="49" charset="-122"/>
                <a:ea typeface="楷体" panose="02010609060101010101" pitchFamily="49" charset="-122"/>
                <a:cs typeface="Arial"/>
              </a:rPr>
              <a:t> </a:t>
            </a:r>
            <a:r>
              <a:rPr lang="en-US" sz="1600" dirty="0">
                <a:latin typeface="楷体" panose="02010609060101010101" pitchFamily="49" charset="-122"/>
                <a:ea typeface="楷体" panose="02010609060101010101" pitchFamily="49" charset="-122"/>
                <a:cs typeface="Arial"/>
              </a:rPr>
              <a:t>(</a:t>
            </a:r>
            <a:r>
              <a:rPr lang="zh-CN" altLang="en-US" sz="1600" dirty="0">
                <a:latin typeface="楷体" panose="02010609060101010101" pitchFamily="49" charset="-122"/>
                <a:ea typeface="楷体" panose="02010609060101010101" pitchFamily="49" charset="-122"/>
                <a:cs typeface="Arial"/>
              </a:rPr>
              <a:t>附录</a:t>
            </a:r>
            <a:r>
              <a:rPr lang="en-US" altLang="zh-CN" sz="1600" dirty="0">
                <a:latin typeface="楷体" panose="02010609060101010101" pitchFamily="49" charset="-122"/>
                <a:ea typeface="楷体" panose="02010609060101010101" pitchFamily="49" charset="-122"/>
                <a:cs typeface="Arial"/>
              </a:rPr>
              <a:t>4 </a:t>
            </a:r>
            <a:r>
              <a:rPr lang="en-US" sz="1600" dirty="0">
                <a:latin typeface="楷体" panose="02010609060101010101" pitchFamily="49" charset="-122"/>
                <a:ea typeface="楷体" panose="02010609060101010101" pitchFamily="49" charset="-122"/>
                <a:cs typeface="Arial"/>
              </a:rPr>
              <a:t>&lt;100 mg/kg, </a:t>
            </a:r>
            <a:r>
              <a:rPr lang="zh-CN" altLang="en-US" sz="1600" dirty="0">
                <a:latin typeface="楷体" panose="02010609060101010101" pitchFamily="49" charset="-122"/>
                <a:ea typeface="楷体" panose="02010609060101010101" pitchFamily="49" charset="-122"/>
                <a:cs typeface="Arial"/>
              </a:rPr>
              <a:t>附录</a:t>
            </a:r>
            <a:r>
              <a:rPr lang="en-US" altLang="zh-CN" sz="1600" dirty="0">
                <a:latin typeface="楷体" panose="02010609060101010101" pitchFamily="49" charset="-122"/>
                <a:ea typeface="楷体" panose="02010609060101010101" pitchFamily="49" charset="-122"/>
                <a:cs typeface="Arial"/>
              </a:rPr>
              <a:t>6 &lt;50 mg/kg</a:t>
            </a:r>
            <a:r>
              <a:rPr lang="en-US" sz="1600" dirty="0">
                <a:latin typeface="楷体" panose="02010609060101010101" pitchFamily="49" charset="-122"/>
                <a:ea typeface="楷体" panose="02010609060101010101" pitchFamily="49" charset="-122"/>
                <a:cs typeface="Arial"/>
              </a:rPr>
              <a:t>) </a:t>
            </a:r>
            <a:r>
              <a:rPr lang="zh-CN" altLang="en-US" sz="1600" dirty="0">
                <a:latin typeface="微软雅黑" panose="020B0503020204020204" pitchFamily="34" charset="-122"/>
                <a:ea typeface="微软雅黑" panose="020B0503020204020204" pitchFamily="34" charset="-122"/>
                <a:cs typeface="Arial"/>
              </a:rPr>
              <a:t>保持不变</a:t>
            </a:r>
            <a:r>
              <a:rPr lang="en-US" sz="1600" dirty="0">
                <a:latin typeface="微软雅黑" panose="020B0503020204020204" pitchFamily="34" charset="-122"/>
                <a:ea typeface="微软雅黑" panose="020B0503020204020204" pitchFamily="34" charset="-122"/>
                <a:cs typeface="Arial"/>
              </a:rPr>
              <a:t>	</a:t>
            </a:r>
            <a:endParaRPr lang="de-DE" sz="1600" dirty="0">
              <a:latin typeface="微软雅黑" panose="020B0503020204020204" pitchFamily="34" charset="-122"/>
              <a:ea typeface="微软雅黑" panose="020B0503020204020204" pitchFamily="34" charset="-122"/>
              <a:cs typeface="Arial"/>
            </a:endParaRPr>
          </a:p>
          <a:p>
            <a:pPr>
              <a:lnSpc>
                <a:spcPct val="150000"/>
              </a:lnSpc>
            </a:pPr>
            <a:endParaRPr lang="de-DE"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2757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B359ABC-833A-49C1-AFE6-1C2D2D0DD3F3}"/>
              </a:ext>
            </a:extLst>
          </p:cNvPr>
          <p:cNvSpPr>
            <a:spLocks noGrp="1"/>
          </p:cNvSpPr>
          <p:nvPr>
            <p:ph type="title"/>
          </p:nvPr>
        </p:nvSpPr>
        <p:spPr>
          <a:xfrm>
            <a:off x="1067649" y="404036"/>
            <a:ext cx="4695680" cy="290659"/>
          </a:xfrm>
        </p:spPr>
        <p:txBody>
          <a:bodyPr/>
          <a:lstStyle/>
          <a:p>
            <a:r>
              <a:rPr lang="zh-CN" altLang="en-US" dirty="0">
                <a:solidFill>
                  <a:srgbClr val="C00000"/>
                </a:solidFill>
                <a:latin typeface="微软雅黑" panose="020B0503020204020204" pitchFamily="34" charset="-122"/>
                <a:ea typeface="微软雅黑" panose="020B0503020204020204" pitchFamily="34" charset="-122"/>
              </a:rPr>
              <a:t>新增物质</a:t>
            </a:r>
            <a:r>
              <a:rPr lang="en-US" dirty="0">
                <a:solidFill>
                  <a:srgbClr val="C00000"/>
                </a:solidFill>
                <a:latin typeface="微软雅黑" panose="020B0503020204020204" pitchFamily="34" charset="-122"/>
                <a:ea typeface="微软雅黑" panose="020B0503020204020204" pitchFamily="34" charset="-122"/>
              </a:rPr>
              <a:t> </a:t>
            </a:r>
            <a:r>
              <a:rPr lang="en-US"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可分解芳香胺类染料</a:t>
            </a:r>
            <a:endParaRPr lang="en-US" dirty="0">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97691D72-9B90-4E4F-8079-A5A226360F19}"/>
              </a:ext>
            </a:extLst>
          </p:cNvPr>
          <p:cNvSpPr>
            <a:spLocks noGrp="1"/>
          </p:cNvSpPr>
          <p:nvPr>
            <p:ph type="sldNum" sz="quarter" idx="12"/>
          </p:nvPr>
        </p:nvSpPr>
        <p:spPr/>
        <p:txBody>
          <a:bodyPr/>
          <a:lstStyle/>
          <a:p>
            <a:fld id="{A81E8766-FCBB-C644-9DB2-F5B1AD9A1CD7}" type="slidenum">
              <a:rPr lang="de-DE" smtClean="0"/>
              <a:pPr/>
              <a:t>22</a:t>
            </a:fld>
            <a:endParaRPr lang="de-DE" dirty="0"/>
          </a:p>
        </p:txBody>
      </p:sp>
      <p:sp>
        <p:nvSpPr>
          <p:cNvPr id="5" name="Textfeld 7">
            <a:extLst>
              <a:ext uri="{FF2B5EF4-FFF2-40B4-BE49-F238E27FC236}">
                <a16:creationId xmlns:a16="http://schemas.microsoft.com/office/drawing/2014/main" id="{8402FE88-C0E8-43B9-8B58-57239F136605}"/>
              </a:ext>
            </a:extLst>
          </p:cNvPr>
          <p:cNvSpPr txBox="1"/>
          <p:nvPr/>
        </p:nvSpPr>
        <p:spPr>
          <a:xfrm>
            <a:off x="695899" y="1050637"/>
            <a:ext cx="5472552" cy="1523494"/>
          </a:xfrm>
          <a:prstGeom prst="rect">
            <a:avLst/>
          </a:prstGeom>
          <a:noFill/>
        </p:spPr>
        <p:txBody>
          <a:bodyPr wrap="square" lIns="0" tIns="0" rtlCol="0">
            <a:spAutoFit/>
          </a:bodyPr>
          <a:lstStyle/>
          <a:p>
            <a:r>
              <a:rPr lang="zh-CN" altLang="en-US" sz="1600" b="1" dirty="0">
                <a:latin typeface="微软雅黑" panose="020B0503020204020204" pitchFamily="34" charset="-122"/>
                <a:ea typeface="微软雅黑" panose="020B0503020204020204" pitchFamily="34" charset="-122"/>
                <a:cs typeface="Arial"/>
              </a:rPr>
              <a:t>苯胺</a:t>
            </a:r>
            <a:endParaRPr lang="en-US" sz="1600" b="1" dirty="0">
              <a:latin typeface="微软雅黑" panose="020B0503020204020204" pitchFamily="34" charset="-122"/>
              <a:ea typeface="微软雅黑" panose="020B0503020204020204" pitchFamily="34" charset="-122"/>
              <a:cs typeface="Arial"/>
            </a:endParaRPr>
          </a:p>
          <a:p>
            <a:r>
              <a:rPr lang="en-US" sz="1600" b="1" dirty="0">
                <a:latin typeface="微软雅黑" panose="020B0503020204020204" pitchFamily="34" charset="-122"/>
                <a:ea typeface="微软雅黑" panose="020B0503020204020204" pitchFamily="34" charset="-122"/>
                <a:cs typeface="Arial"/>
              </a:rPr>
              <a:t>	</a:t>
            </a:r>
            <a:endParaRPr lang="en-US" sz="1600" dirty="0">
              <a:latin typeface="微软雅黑" panose="020B0503020204020204" pitchFamily="34" charset="-122"/>
              <a:ea typeface="微软雅黑" panose="020B0503020204020204" pitchFamily="34" charset="-122"/>
              <a:cs typeface="Arial" panose="020B0604020202020204" pitchFamily="34" charset="0"/>
            </a:endParaRPr>
          </a:p>
          <a:p>
            <a:r>
              <a:rPr lang="en-US" altLang="zh-CN" sz="16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限量值 所有级别</a:t>
            </a:r>
            <a:r>
              <a:rPr lang="en-US" sz="16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附录 </a:t>
            </a:r>
            <a:r>
              <a:rPr lang="en-US" sz="1600" dirty="0">
                <a:latin typeface="微软雅黑" panose="020B0503020204020204" pitchFamily="34" charset="-122"/>
                <a:ea typeface="微软雅黑" panose="020B0503020204020204" pitchFamily="34" charset="-122"/>
                <a:cs typeface="Arial" panose="020B0604020202020204" pitchFamily="34" charset="0"/>
              </a:rPr>
              <a:t>4 </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&amp;</a:t>
            </a:r>
            <a:r>
              <a:rPr lang="en-US" sz="1600" dirty="0">
                <a:latin typeface="微软雅黑" panose="020B0503020204020204" pitchFamily="34" charset="-122"/>
                <a:ea typeface="微软雅黑" panose="020B0503020204020204" pitchFamily="34" charset="-122"/>
                <a:cs typeface="Arial" panose="020B0604020202020204" pitchFamily="34" charset="0"/>
              </a:rPr>
              <a:t> 6………….100 mg/kg</a:t>
            </a:r>
          </a:p>
          <a:p>
            <a:endParaRPr lang="en-US" sz="1600" dirty="0">
              <a:latin typeface="微软雅黑" panose="020B0503020204020204" pitchFamily="34" charset="-122"/>
              <a:ea typeface="微软雅黑" panose="020B0503020204020204" pitchFamily="34" charset="-122"/>
              <a:cs typeface="Arial" panose="020B0604020202020204" pitchFamily="34" charset="0"/>
            </a:endParaRPr>
          </a:p>
          <a:p>
            <a:endParaRPr lang="en-US" sz="1600" dirty="0">
              <a:latin typeface="微软雅黑" panose="020B0503020204020204" pitchFamily="34" charset="-122"/>
              <a:ea typeface="微软雅黑" panose="020B0503020204020204" pitchFamily="34" charset="-122"/>
              <a:cs typeface="Arial" panose="020B0604020202020204" pitchFamily="34" charset="0"/>
            </a:endParaRPr>
          </a:p>
          <a:p>
            <a:r>
              <a:rPr lang="de-DE" sz="16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其他禁用芳香胺限量值 所有级别 附录</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4 &amp; 6 </a:t>
            </a:r>
            <a:r>
              <a:rPr lang="de-DE" sz="1600" dirty="0">
                <a:latin typeface="微软雅黑" panose="020B0503020204020204" pitchFamily="34" charset="-122"/>
                <a:ea typeface="微软雅黑" panose="020B0503020204020204" pitchFamily="34" charset="-122"/>
                <a:cs typeface="Arial" panose="020B0604020202020204" pitchFamily="34" charset="0"/>
              </a:rPr>
              <a:t> &lt;20 mg/kg </a:t>
            </a:r>
          </a:p>
        </p:txBody>
      </p:sp>
      <p:pic>
        <p:nvPicPr>
          <p:cNvPr id="6" name="图片 5">
            <a:extLst>
              <a:ext uri="{FF2B5EF4-FFF2-40B4-BE49-F238E27FC236}">
                <a16:creationId xmlns:a16="http://schemas.microsoft.com/office/drawing/2014/main" id="{C1424E53-AC65-48D7-AF43-C7B0F3B357B3}"/>
              </a:ext>
            </a:extLst>
          </p:cNvPr>
          <p:cNvPicPr>
            <a:picLocks noChangeAspect="1"/>
          </p:cNvPicPr>
          <p:nvPr/>
        </p:nvPicPr>
        <p:blipFill>
          <a:blip r:embed="rId3"/>
          <a:stretch>
            <a:fillRect/>
          </a:stretch>
        </p:blipFill>
        <p:spPr>
          <a:xfrm>
            <a:off x="2541495" y="3055624"/>
            <a:ext cx="1781360" cy="922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6637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F05813A-0037-4B4E-8C9F-358C677D1BF5}"/>
              </a:ext>
            </a:extLst>
          </p:cNvPr>
          <p:cNvSpPr>
            <a:spLocks noGrp="1"/>
          </p:cNvSpPr>
          <p:nvPr>
            <p:ph type="sldNum" sz="quarter" idx="12"/>
          </p:nvPr>
        </p:nvSpPr>
        <p:spPr/>
        <p:txBody>
          <a:bodyPr/>
          <a:lstStyle/>
          <a:p>
            <a:fld id="{A81E8766-FCBB-C644-9DB2-F5B1AD9A1CD7}" type="slidenum">
              <a:rPr lang="de-DE" smtClean="0"/>
              <a:pPr/>
              <a:t>23</a:t>
            </a:fld>
            <a:endParaRPr lang="de-DE" dirty="0"/>
          </a:p>
        </p:txBody>
      </p:sp>
      <p:sp>
        <p:nvSpPr>
          <p:cNvPr id="5" name="Title 2">
            <a:extLst>
              <a:ext uri="{FF2B5EF4-FFF2-40B4-BE49-F238E27FC236}">
                <a16:creationId xmlns:a16="http://schemas.microsoft.com/office/drawing/2014/main" id="{E88F4A23-7092-4AAB-A341-1F9DA9C67E97}"/>
              </a:ext>
            </a:extLst>
          </p:cNvPr>
          <p:cNvSpPr>
            <a:spLocks noGrp="1"/>
          </p:cNvSpPr>
          <p:nvPr>
            <p:ph type="title"/>
          </p:nvPr>
        </p:nvSpPr>
        <p:spPr>
          <a:xfrm>
            <a:off x="868790" y="205955"/>
            <a:ext cx="4782316" cy="482152"/>
          </a:xfrm>
        </p:spPr>
        <p:txBody>
          <a:bodyPr>
            <a:noAutofit/>
          </a:bodyPr>
          <a:lstStyle/>
          <a:p>
            <a:r>
              <a:rPr lang="zh-CN" altLang="en-US" dirty="0">
                <a:solidFill>
                  <a:srgbClr val="C00000"/>
                </a:solidFill>
                <a:latin typeface="微软雅黑" panose="020B0503020204020204" pitchFamily="34" charset="-122"/>
                <a:ea typeface="微软雅黑" panose="020B0503020204020204" pitchFamily="34" charset="-122"/>
              </a:rPr>
              <a:t>新增项目</a:t>
            </a:r>
            <a:r>
              <a:rPr lang="en-US"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转基因成分鉴定</a:t>
            </a:r>
            <a:endParaRPr lang="en-US" dirty="0">
              <a:latin typeface="微软雅黑" panose="020B0503020204020204" pitchFamily="34" charset="-122"/>
              <a:ea typeface="微软雅黑" panose="020B0503020204020204" pitchFamily="34" charset="-122"/>
            </a:endParaRPr>
          </a:p>
        </p:txBody>
      </p:sp>
      <p:sp>
        <p:nvSpPr>
          <p:cNvPr id="6" name="Textfeld 7">
            <a:extLst>
              <a:ext uri="{FF2B5EF4-FFF2-40B4-BE49-F238E27FC236}">
                <a16:creationId xmlns:a16="http://schemas.microsoft.com/office/drawing/2014/main" id="{4DE1B432-B5EF-41D1-ACBA-E312037A9B3C}"/>
              </a:ext>
            </a:extLst>
          </p:cNvPr>
          <p:cNvSpPr txBox="1"/>
          <p:nvPr/>
        </p:nvSpPr>
        <p:spPr>
          <a:xfrm>
            <a:off x="537247" y="858524"/>
            <a:ext cx="6002954" cy="1110689"/>
          </a:xfrm>
          <a:prstGeom prst="rect">
            <a:avLst/>
          </a:prstGeom>
          <a:noFill/>
        </p:spPr>
        <p:txBody>
          <a:bodyPr wrap="square" lIns="0" tIns="0"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使用了有机棉或者生态棉的产品，将增加转基因</a:t>
            </a:r>
            <a:r>
              <a:rPr lang="en-US" altLang="zh-CN" sz="1600" dirty="0">
                <a:latin typeface="微软雅黑" panose="020B0503020204020204" pitchFamily="34" charset="-122"/>
                <a:ea typeface="微软雅黑" panose="020B0503020204020204" pitchFamily="34" charset="-122"/>
              </a:rPr>
              <a:t>(GMO</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Genetically modified organisms</a:t>
            </a:r>
            <a:r>
              <a:rPr lang="zh-CN" altLang="en-US" sz="1600" dirty="0">
                <a:latin typeface="微软雅黑" panose="020B0503020204020204" pitchFamily="34" charset="-122"/>
                <a:ea typeface="微软雅黑" panose="020B0503020204020204" pitchFamily="34" charset="-122"/>
              </a:rPr>
              <a:t>）成分鉴定，确保产品中不含有转基因成分。</a:t>
            </a:r>
            <a:endParaRPr lang="en-US" sz="1600" dirty="0">
              <a:latin typeface="微软雅黑" panose="020B0503020204020204" pitchFamily="34" charset="-122"/>
              <a:ea typeface="微软雅黑" panose="020B0503020204020204" pitchFamily="34" charset="-122"/>
              <a:cs typeface="Arial"/>
            </a:endParaRPr>
          </a:p>
        </p:txBody>
      </p:sp>
      <p:pic>
        <p:nvPicPr>
          <p:cNvPr id="7" name="图片 6">
            <a:extLst>
              <a:ext uri="{FF2B5EF4-FFF2-40B4-BE49-F238E27FC236}">
                <a16:creationId xmlns:a16="http://schemas.microsoft.com/office/drawing/2014/main" id="{5B6E8AAB-F418-4A41-8EDA-A0C7EFD29736}"/>
              </a:ext>
            </a:extLst>
          </p:cNvPr>
          <p:cNvPicPr>
            <a:picLocks noChangeAspect="1"/>
          </p:cNvPicPr>
          <p:nvPr/>
        </p:nvPicPr>
        <p:blipFill>
          <a:blip r:embed="rId3"/>
          <a:stretch>
            <a:fillRect/>
          </a:stretch>
        </p:blipFill>
        <p:spPr>
          <a:xfrm>
            <a:off x="1213243" y="3179049"/>
            <a:ext cx="1297307" cy="671836"/>
          </a:xfrm>
          <a:prstGeom prst="rect">
            <a:avLst/>
          </a:prstGeom>
          <a:ln>
            <a:noFill/>
          </a:ln>
          <a:effectLst>
            <a:outerShdw blurRad="292100" dist="139700" dir="2700000" algn="tl" rotWithShape="0">
              <a:srgbClr val="333333">
                <a:alpha val="65000"/>
              </a:srgbClr>
            </a:outerShdw>
          </a:effectLst>
        </p:spPr>
      </p:pic>
      <p:pic>
        <p:nvPicPr>
          <p:cNvPr id="8" name="图片 7">
            <a:extLst>
              <a:ext uri="{FF2B5EF4-FFF2-40B4-BE49-F238E27FC236}">
                <a16:creationId xmlns:a16="http://schemas.microsoft.com/office/drawing/2014/main" id="{828AD4A1-7422-4F24-A636-F012A753A35B}"/>
              </a:ext>
            </a:extLst>
          </p:cNvPr>
          <p:cNvPicPr>
            <a:picLocks noChangeAspect="1"/>
          </p:cNvPicPr>
          <p:nvPr/>
        </p:nvPicPr>
        <p:blipFill>
          <a:blip r:embed="rId4"/>
          <a:stretch>
            <a:fillRect/>
          </a:stretch>
        </p:blipFill>
        <p:spPr>
          <a:xfrm>
            <a:off x="894187" y="2119549"/>
            <a:ext cx="638114" cy="663068"/>
          </a:xfrm>
          <a:prstGeom prst="rect">
            <a:avLst/>
          </a:prstGeom>
          <a:ln>
            <a:noFill/>
          </a:ln>
          <a:effectLst>
            <a:outerShdw blurRad="190500" algn="tl" rotWithShape="0">
              <a:srgbClr val="000000">
                <a:alpha val="70000"/>
              </a:srgbClr>
            </a:outerShdw>
          </a:effectLst>
        </p:spPr>
      </p:pic>
      <p:sp>
        <p:nvSpPr>
          <p:cNvPr id="11" name="Textfeld 7">
            <a:extLst>
              <a:ext uri="{FF2B5EF4-FFF2-40B4-BE49-F238E27FC236}">
                <a16:creationId xmlns:a16="http://schemas.microsoft.com/office/drawing/2014/main" id="{05A050E6-F2D2-4717-A5F2-3FD24366B74F}"/>
              </a:ext>
            </a:extLst>
          </p:cNvPr>
          <p:cNvSpPr txBox="1"/>
          <p:nvPr/>
        </p:nvSpPr>
        <p:spPr>
          <a:xfrm>
            <a:off x="3658005" y="1951188"/>
            <a:ext cx="1993101" cy="842988"/>
          </a:xfrm>
          <a:prstGeom prst="rect">
            <a:avLst/>
          </a:prstGeom>
          <a:noFill/>
        </p:spPr>
        <p:txBody>
          <a:bodyPr wrap="square" lIns="0" tIns="0" rtlCol="0">
            <a:spAutoFit/>
          </a:bodyPr>
          <a:lstStyle/>
          <a:p>
            <a:pPr>
              <a:lnSpc>
                <a:spcPct val="150000"/>
              </a:lnSpc>
            </a:pPr>
            <a:r>
              <a:rPr lang="en-US" altLang="zh-CN" sz="1200" dirty="0">
                <a:latin typeface="Arial" panose="020B0604020202020204" pitchFamily="34" charset="0"/>
                <a:ea typeface="微软雅黑" panose="020B0503020204020204" pitchFamily="34" charset="-122"/>
                <a:cs typeface="Arial" panose="020B0604020202020204" pitchFamily="34" charset="0"/>
              </a:rPr>
              <a:t>“Organic” or “Bio”</a:t>
            </a:r>
          </a:p>
          <a:p>
            <a:pPr>
              <a:lnSpc>
                <a:spcPct val="150000"/>
              </a:lnSpc>
            </a:pPr>
            <a:r>
              <a:rPr lang="en-US" altLang="zh-CN" sz="1200" dirty="0">
                <a:latin typeface="Arial" panose="020B0604020202020204" pitchFamily="34" charset="0"/>
                <a:ea typeface="微软雅黑" panose="020B0503020204020204" pitchFamily="34" charset="-122"/>
                <a:cs typeface="Arial" panose="020B0604020202020204" pitchFamily="34" charset="0"/>
              </a:rPr>
              <a:t>Organic (Proven GMO free)</a:t>
            </a:r>
          </a:p>
          <a:p>
            <a:pPr>
              <a:lnSpc>
                <a:spcPct val="150000"/>
              </a:lnSpc>
            </a:pPr>
            <a:r>
              <a:rPr lang="en-US" altLang="zh-CN" sz="1200" dirty="0">
                <a:latin typeface="Arial" panose="020B0604020202020204" pitchFamily="34" charset="0"/>
                <a:ea typeface="微软雅黑" panose="020B0503020204020204" pitchFamily="34" charset="-122"/>
                <a:cs typeface="Arial" panose="020B0604020202020204" pitchFamily="34" charset="0"/>
              </a:rPr>
              <a:t>Bio (Proven GMO free)</a:t>
            </a:r>
          </a:p>
        </p:txBody>
      </p:sp>
      <p:cxnSp>
        <p:nvCxnSpPr>
          <p:cNvPr id="13" name="直接连接符 12">
            <a:extLst>
              <a:ext uri="{FF2B5EF4-FFF2-40B4-BE49-F238E27FC236}">
                <a16:creationId xmlns:a16="http://schemas.microsoft.com/office/drawing/2014/main" id="{01B428EE-6DFC-4552-A926-FE2A5AC6199E}"/>
              </a:ext>
            </a:extLst>
          </p:cNvPr>
          <p:cNvCxnSpPr>
            <a:cxnSpLocks/>
          </p:cNvCxnSpPr>
          <p:nvPr/>
        </p:nvCxnSpPr>
        <p:spPr>
          <a:xfrm>
            <a:off x="3658008" y="2086606"/>
            <a:ext cx="1195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011756AF-E4E2-419F-8D01-70D1B52DFD20}"/>
              </a:ext>
            </a:extLst>
          </p:cNvPr>
          <p:cNvPicPr>
            <a:picLocks noChangeAspect="1"/>
          </p:cNvPicPr>
          <p:nvPr/>
        </p:nvPicPr>
        <p:blipFill>
          <a:blip r:embed="rId5"/>
          <a:stretch>
            <a:fillRect/>
          </a:stretch>
        </p:blipFill>
        <p:spPr>
          <a:xfrm>
            <a:off x="1927338" y="2138995"/>
            <a:ext cx="852672" cy="60905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图片 2">
            <a:extLst>
              <a:ext uri="{FF2B5EF4-FFF2-40B4-BE49-F238E27FC236}">
                <a16:creationId xmlns:a16="http://schemas.microsoft.com/office/drawing/2014/main" id="{FDE647A1-1A33-401A-AD11-CE676B1099C6}"/>
              </a:ext>
            </a:extLst>
          </p:cNvPr>
          <p:cNvPicPr>
            <a:picLocks noChangeAspect="1"/>
          </p:cNvPicPr>
          <p:nvPr/>
        </p:nvPicPr>
        <p:blipFill>
          <a:blip r:embed="rId6"/>
          <a:stretch>
            <a:fillRect/>
          </a:stretch>
        </p:blipFill>
        <p:spPr>
          <a:xfrm>
            <a:off x="3900567" y="3029425"/>
            <a:ext cx="952883" cy="912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04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87E1126-BDD0-42EA-9D7D-63988D591319}"/>
              </a:ext>
            </a:extLst>
          </p:cNvPr>
          <p:cNvSpPr>
            <a:spLocks noGrp="1"/>
          </p:cNvSpPr>
          <p:nvPr>
            <p:ph type="sldNum" sz="quarter" idx="12"/>
          </p:nvPr>
        </p:nvSpPr>
        <p:spPr/>
        <p:txBody>
          <a:bodyPr/>
          <a:lstStyle/>
          <a:p>
            <a:fld id="{A81E8766-FCBB-C644-9DB2-F5B1AD9A1CD7}" type="slidenum">
              <a:rPr lang="de-DE" smtClean="0"/>
              <a:pPr/>
              <a:t>24</a:t>
            </a:fld>
            <a:endParaRPr lang="de-DE" dirty="0"/>
          </a:p>
        </p:txBody>
      </p:sp>
      <p:sp>
        <p:nvSpPr>
          <p:cNvPr id="5" name="Title 2">
            <a:extLst>
              <a:ext uri="{FF2B5EF4-FFF2-40B4-BE49-F238E27FC236}">
                <a16:creationId xmlns:a16="http://schemas.microsoft.com/office/drawing/2014/main" id="{484AD41D-1CA9-43EF-B817-60B7177D34DB}"/>
              </a:ext>
            </a:extLst>
          </p:cNvPr>
          <p:cNvSpPr>
            <a:spLocks noGrp="1"/>
          </p:cNvSpPr>
          <p:nvPr>
            <p:ph type="title"/>
          </p:nvPr>
        </p:nvSpPr>
        <p:spPr>
          <a:xfrm>
            <a:off x="942816" y="520843"/>
            <a:ext cx="4782316" cy="218196"/>
          </a:xfrm>
        </p:spPr>
        <p:txBody>
          <a:bodyPr>
            <a:noAutofit/>
          </a:bodyPr>
          <a:lstStyle/>
          <a:p>
            <a:r>
              <a:rPr lang="zh-CN" altLang="en-US" dirty="0">
                <a:solidFill>
                  <a:srgbClr val="FF0000"/>
                </a:solidFill>
                <a:latin typeface="微软雅黑" panose="020B0503020204020204" pitchFamily="34" charset="-122"/>
                <a:ea typeface="微软雅黑" panose="020B0503020204020204" pitchFamily="34" charset="-122"/>
              </a:rPr>
              <a:t>新增物质  受监测</a:t>
            </a:r>
            <a:r>
              <a:rPr lang="en-US" dirty="0">
                <a:solidFill>
                  <a:srgbClr val="FF0000"/>
                </a:solidFill>
                <a:latin typeface="微软雅黑" panose="020B0503020204020204" pitchFamily="34" charset="-122"/>
                <a:ea typeface="微软雅黑" panose="020B0503020204020204" pitchFamily="34" charset="-122"/>
              </a:rPr>
              <a:t> </a:t>
            </a:r>
            <a:r>
              <a:rPr lang="en-US"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喹啉</a:t>
            </a:r>
            <a:endParaRPr lang="en-US" dirty="0">
              <a:latin typeface="微软雅黑" panose="020B0503020204020204" pitchFamily="34" charset="-122"/>
              <a:ea typeface="微软雅黑" panose="020B0503020204020204" pitchFamily="34" charset="-122"/>
            </a:endParaRPr>
          </a:p>
        </p:txBody>
      </p:sp>
      <p:sp>
        <p:nvSpPr>
          <p:cNvPr id="6" name="Textfeld 7">
            <a:extLst>
              <a:ext uri="{FF2B5EF4-FFF2-40B4-BE49-F238E27FC236}">
                <a16:creationId xmlns:a16="http://schemas.microsoft.com/office/drawing/2014/main" id="{56E10414-F7EE-4B6C-A661-D81614A6E285}"/>
              </a:ext>
            </a:extLst>
          </p:cNvPr>
          <p:cNvSpPr txBox="1"/>
          <p:nvPr/>
        </p:nvSpPr>
        <p:spPr>
          <a:xfrm>
            <a:off x="703183" y="1033584"/>
            <a:ext cx="5457984" cy="1110689"/>
          </a:xfrm>
          <a:prstGeom prst="rect">
            <a:avLst/>
          </a:prstGeom>
          <a:noFill/>
        </p:spPr>
        <p:txBody>
          <a:bodyPr wrap="square" lIns="0" tIns="0"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喹啉将在“其它残余化学物”项目下的进行监测。这意味着在</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OEKO-TEX ®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检测过程中，将随机对喹啉进行检测，并将结果提供给申请人参考。目前尚未规定喹啉的限量值。</a:t>
            </a:r>
            <a:endParaRPr lang="en-US" sz="1600" dirty="0">
              <a:latin typeface="微软雅黑" panose="020B0503020204020204" pitchFamily="34" charset="-122"/>
              <a:ea typeface="微软雅黑" panose="020B0503020204020204" pitchFamily="34" charset="-122"/>
              <a:cs typeface="Arial"/>
            </a:endParaRPr>
          </a:p>
        </p:txBody>
      </p:sp>
      <p:pic>
        <p:nvPicPr>
          <p:cNvPr id="7" name="图片 6">
            <a:extLst>
              <a:ext uri="{FF2B5EF4-FFF2-40B4-BE49-F238E27FC236}">
                <a16:creationId xmlns:a16="http://schemas.microsoft.com/office/drawing/2014/main" id="{79DDC66D-6A5A-44FC-9246-ADED0609A7E0}"/>
              </a:ext>
            </a:extLst>
          </p:cNvPr>
          <p:cNvPicPr>
            <a:picLocks noChangeAspect="1"/>
          </p:cNvPicPr>
          <p:nvPr/>
        </p:nvPicPr>
        <p:blipFill>
          <a:blip r:embed="rId3"/>
          <a:stretch>
            <a:fillRect/>
          </a:stretch>
        </p:blipFill>
        <p:spPr>
          <a:xfrm>
            <a:off x="2457135" y="3003990"/>
            <a:ext cx="1950079" cy="10098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0619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0D70FA3-5B3D-4368-85CD-0C0D073EB680}"/>
              </a:ext>
            </a:extLst>
          </p:cNvPr>
          <p:cNvSpPr>
            <a:spLocks noGrp="1"/>
          </p:cNvSpPr>
          <p:nvPr>
            <p:ph type="title"/>
          </p:nvPr>
        </p:nvSpPr>
        <p:spPr>
          <a:xfrm>
            <a:off x="1043680" y="441779"/>
            <a:ext cx="4695680" cy="290659"/>
          </a:xfrm>
        </p:spPr>
        <p:txBody>
          <a:bodyPr/>
          <a:lstStyle/>
          <a:p>
            <a:r>
              <a:rPr lang="zh-CN" altLang="en-US" dirty="0">
                <a:solidFill>
                  <a:schemeClr val="tx1"/>
                </a:solidFill>
                <a:latin typeface="微软雅黑" panose="020B0503020204020204" pitchFamily="34" charset="-122"/>
                <a:ea typeface="微软雅黑" panose="020B0503020204020204" pitchFamily="34" charset="-122"/>
              </a:rPr>
              <a:t>新限量值</a:t>
            </a:r>
            <a:r>
              <a:rPr lang="en-US" dirty="0">
                <a:solidFill>
                  <a:schemeClr val="tx1"/>
                </a:solidFill>
                <a:latin typeface="微软雅黑" panose="020B0503020204020204" pitchFamily="34" charset="-122"/>
                <a:ea typeface="微软雅黑" panose="020B0503020204020204" pitchFamily="34" charset="-122"/>
              </a:rPr>
              <a:t> </a:t>
            </a:r>
            <a:r>
              <a:rPr lang="en-US"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邻苯基苯酚</a:t>
            </a:r>
            <a:r>
              <a:rPr lang="en-US" dirty="0">
                <a:latin typeface="微软雅黑" panose="020B0503020204020204" pitchFamily="34" charset="-122"/>
                <a:ea typeface="微软雅黑" panose="020B0503020204020204" pitchFamily="34" charset="-122"/>
              </a:rPr>
              <a:t> (OPP)</a:t>
            </a:r>
          </a:p>
        </p:txBody>
      </p:sp>
      <p:sp>
        <p:nvSpPr>
          <p:cNvPr id="3" name="灯片编号占位符 2">
            <a:extLst>
              <a:ext uri="{FF2B5EF4-FFF2-40B4-BE49-F238E27FC236}">
                <a16:creationId xmlns:a16="http://schemas.microsoft.com/office/drawing/2014/main" id="{97691D72-9B90-4E4F-8079-A5A226360F19}"/>
              </a:ext>
            </a:extLst>
          </p:cNvPr>
          <p:cNvSpPr>
            <a:spLocks noGrp="1"/>
          </p:cNvSpPr>
          <p:nvPr>
            <p:ph type="sldNum" sz="quarter" idx="12"/>
          </p:nvPr>
        </p:nvSpPr>
        <p:spPr/>
        <p:txBody>
          <a:bodyPr/>
          <a:lstStyle/>
          <a:p>
            <a:fld id="{A81E8766-FCBB-C644-9DB2-F5B1AD9A1CD7}" type="slidenum">
              <a:rPr lang="de-DE" smtClean="0"/>
              <a:pPr/>
              <a:t>25</a:t>
            </a:fld>
            <a:endParaRPr lang="de-DE" dirty="0"/>
          </a:p>
        </p:txBody>
      </p:sp>
      <p:pic>
        <p:nvPicPr>
          <p:cNvPr id="6" name="图片 5">
            <a:extLst>
              <a:ext uri="{FF2B5EF4-FFF2-40B4-BE49-F238E27FC236}">
                <a16:creationId xmlns:a16="http://schemas.microsoft.com/office/drawing/2014/main" id="{01EAB135-9836-40F7-9C7A-6449ECFC80A7}"/>
              </a:ext>
            </a:extLst>
          </p:cNvPr>
          <p:cNvPicPr>
            <a:picLocks noChangeAspect="1"/>
          </p:cNvPicPr>
          <p:nvPr/>
        </p:nvPicPr>
        <p:blipFill>
          <a:blip r:embed="rId3"/>
          <a:stretch>
            <a:fillRect/>
          </a:stretch>
        </p:blipFill>
        <p:spPr>
          <a:xfrm>
            <a:off x="2510842" y="3029496"/>
            <a:ext cx="1842664" cy="954260"/>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39BE8259-1F58-4CE8-92C9-343F1F761A25}"/>
              </a:ext>
            </a:extLst>
          </p:cNvPr>
          <p:cNvPicPr>
            <a:picLocks noChangeAspect="1"/>
          </p:cNvPicPr>
          <p:nvPr/>
        </p:nvPicPr>
        <p:blipFill>
          <a:blip r:embed="rId4"/>
          <a:stretch>
            <a:fillRect/>
          </a:stretch>
        </p:blipFill>
        <p:spPr>
          <a:xfrm>
            <a:off x="281096" y="1164507"/>
            <a:ext cx="6302157" cy="829214"/>
          </a:xfrm>
          <a:prstGeom prst="rect">
            <a:avLst/>
          </a:prstGeom>
          <a:ln>
            <a:noFill/>
          </a:ln>
          <a:effectLst>
            <a:outerShdw blurRad="292100" dist="139700" dir="2700000" algn="tl" rotWithShape="0">
              <a:srgbClr val="333333">
                <a:alpha val="65000"/>
              </a:srgbClr>
            </a:outerShdw>
          </a:effectLst>
        </p:spPr>
      </p:pic>
      <p:sp>
        <p:nvSpPr>
          <p:cNvPr id="2" name="文本框 1">
            <a:extLst>
              <a:ext uri="{FF2B5EF4-FFF2-40B4-BE49-F238E27FC236}">
                <a16:creationId xmlns:a16="http://schemas.microsoft.com/office/drawing/2014/main" id="{E2DA3266-9FBA-4D58-AD39-EA6B4BFF6FB1}"/>
              </a:ext>
            </a:extLst>
          </p:cNvPr>
          <p:cNvSpPr txBox="1"/>
          <p:nvPr/>
        </p:nvSpPr>
        <p:spPr>
          <a:xfrm>
            <a:off x="2422592" y="1974944"/>
            <a:ext cx="2723565" cy="253916"/>
          </a:xfrm>
          <a:prstGeom prst="rect">
            <a:avLst/>
          </a:prstGeom>
          <a:noFill/>
        </p:spPr>
        <p:txBody>
          <a:bodyPr wrap="square" rtlCol="0">
            <a:spAutoFit/>
          </a:bodyPr>
          <a:lstStyle/>
          <a:p>
            <a:r>
              <a:rPr lang="en-US" altLang="zh-CN" sz="1050" dirty="0">
                <a:solidFill>
                  <a:schemeClr val="tx1">
                    <a:lumMod val="65000"/>
                    <a:lumOff val="35000"/>
                  </a:schemeClr>
                </a:solidFill>
              </a:rPr>
              <a:t>50mg/kg                100mg/kg</a:t>
            </a:r>
            <a:endParaRPr lang="zh-CN" altLang="en-US" sz="1050" dirty="0">
              <a:solidFill>
                <a:schemeClr val="tx1">
                  <a:lumMod val="65000"/>
                  <a:lumOff val="35000"/>
                </a:schemeClr>
              </a:solidFill>
            </a:endParaRPr>
          </a:p>
        </p:txBody>
      </p:sp>
      <p:sp>
        <p:nvSpPr>
          <p:cNvPr id="5" name="文本框 4">
            <a:extLst>
              <a:ext uri="{FF2B5EF4-FFF2-40B4-BE49-F238E27FC236}">
                <a16:creationId xmlns:a16="http://schemas.microsoft.com/office/drawing/2014/main" id="{BF499D4C-154A-4B48-B8E7-DCDE8BB326A5}"/>
              </a:ext>
            </a:extLst>
          </p:cNvPr>
          <p:cNvSpPr txBox="1"/>
          <p:nvPr/>
        </p:nvSpPr>
        <p:spPr>
          <a:xfrm flipH="1">
            <a:off x="897882" y="1996832"/>
            <a:ext cx="726914" cy="261610"/>
          </a:xfrm>
          <a:prstGeom prst="rect">
            <a:avLst/>
          </a:prstGeom>
          <a:noFill/>
        </p:spPr>
        <p:txBody>
          <a:bodyPr wrap="square" rtlCol="0">
            <a:spAutoFit/>
          </a:bodyPr>
          <a:lstStyle/>
          <a:p>
            <a:r>
              <a:rPr lang="en-US" altLang="zh-CN" sz="1100" dirty="0">
                <a:solidFill>
                  <a:schemeClr val="tx1">
                    <a:lumMod val="65000"/>
                    <a:lumOff val="35000"/>
                  </a:schemeClr>
                </a:solidFill>
              </a:rPr>
              <a:t>2017</a:t>
            </a:r>
            <a:r>
              <a:rPr lang="zh-CN" altLang="en-US" sz="1100" dirty="0">
                <a:solidFill>
                  <a:schemeClr val="tx1">
                    <a:lumMod val="65000"/>
                    <a:lumOff val="35000"/>
                  </a:schemeClr>
                </a:solidFill>
              </a:rPr>
              <a:t>年</a:t>
            </a:r>
          </a:p>
        </p:txBody>
      </p:sp>
      <p:sp>
        <p:nvSpPr>
          <p:cNvPr id="8" name="文本框 7">
            <a:extLst>
              <a:ext uri="{FF2B5EF4-FFF2-40B4-BE49-F238E27FC236}">
                <a16:creationId xmlns:a16="http://schemas.microsoft.com/office/drawing/2014/main" id="{75BC9A78-89B7-4A68-B6FF-17D17DC585F8}"/>
              </a:ext>
            </a:extLst>
          </p:cNvPr>
          <p:cNvSpPr txBox="1"/>
          <p:nvPr/>
        </p:nvSpPr>
        <p:spPr>
          <a:xfrm>
            <a:off x="4578236" y="1971987"/>
            <a:ext cx="2723565" cy="253916"/>
          </a:xfrm>
          <a:prstGeom prst="rect">
            <a:avLst/>
          </a:prstGeom>
          <a:noFill/>
        </p:spPr>
        <p:txBody>
          <a:bodyPr wrap="square" rtlCol="0">
            <a:spAutoFit/>
          </a:bodyPr>
          <a:lstStyle/>
          <a:p>
            <a:r>
              <a:rPr lang="en-US" altLang="zh-CN" sz="1050" dirty="0">
                <a:solidFill>
                  <a:schemeClr val="tx1">
                    <a:lumMod val="65000"/>
                    <a:lumOff val="35000"/>
                  </a:schemeClr>
                </a:solidFill>
              </a:rPr>
              <a:t>50mg/kg                100mg/kg</a:t>
            </a:r>
            <a:endParaRPr lang="zh-CN" altLang="en-US" sz="1050" dirty="0">
              <a:solidFill>
                <a:schemeClr val="tx1">
                  <a:lumMod val="65000"/>
                  <a:lumOff val="35000"/>
                </a:schemeClr>
              </a:solidFill>
            </a:endParaRPr>
          </a:p>
        </p:txBody>
      </p:sp>
    </p:spTree>
    <p:extLst>
      <p:ext uri="{BB962C8B-B14F-4D97-AF65-F5344CB8AC3E}">
        <p14:creationId xmlns:p14="http://schemas.microsoft.com/office/powerpoint/2010/main" val="771838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561F08F-3DE5-49FF-A1F6-80732B7F0EEB}"/>
              </a:ext>
            </a:extLst>
          </p:cNvPr>
          <p:cNvSpPr>
            <a:spLocks noGrp="1"/>
          </p:cNvSpPr>
          <p:nvPr>
            <p:ph type="title"/>
          </p:nvPr>
        </p:nvSpPr>
        <p:spPr>
          <a:xfrm>
            <a:off x="957044" y="361355"/>
            <a:ext cx="4782316" cy="328346"/>
          </a:xfrm>
        </p:spPr>
        <p:txBody>
          <a:bodyPr/>
          <a:lstStyle/>
          <a:p>
            <a:r>
              <a:rPr lang="zh-CN" altLang="en-US" dirty="0">
                <a:solidFill>
                  <a:schemeClr val="tx1"/>
                </a:solidFill>
                <a:latin typeface="微软雅黑" panose="020B0503020204020204" pitchFamily="34" charset="-122"/>
                <a:ea typeface="微软雅黑" panose="020B0503020204020204" pitchFamily="34" charset="-122"/>
              </a:rPr>
              <a:t>新限量值 </a:t>
            </a:r>
            <a:r>
              <a:rPr lang="en-US"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短链氯化石蜡 </a:t>
            </a:r>
            <a:r>
              <a:rPr lang="en-US" dirty="0">
                <a:latin typeface="微软雅黑" panose="020B0503020204020204" pitchFamily="34" charset="-122"/>
                <a:ea typeface="微软雅黑" panose="020B0503020204020204" pitchFamily="34" charset="-122"/>
              </a:rPr>
              <a:t>(SCCP)</a:t>
            </a:r>
          </a:p>
        </p:txBody>
      </p:sp>
      <p:sp>
        <p:nvSpPr>
          <p:cNvPr id="3" name="灯片编号占位符 2">
            <a:extLst>
              <a:ext uri="{FF2B5EF4-FFF2-40B4-BE49-F238E27FC236}">
                <a16:creationId xmlns:a16="http://schemas.microsoft.com/office/drawing/2014/main" id="{97691D72-9B90-4E4F-8079-A5A226360F19}"/>
              </a:ext>
            </a:extLst>
          </p:cNvPr>
          <p:cNvSpPr>
            <a:spLocks noGrp="1"/>
          </p:cNvSpPr>
          <p:nvPr>
            <p:ph type="sldNum" sz="quarter" idx="12"/>
          </p:nvPr>
        </p:nvSpPr>
        <p:spPr/>
        <p:txBody>
          <a:bodyPr/>
          <a:lstStyle/>
          <a:p>
            <a:fld id="{A81E8766-FCBB-C644-9DB2-F5B1AD9A1CD7}" type="slidenum">
              <a:rPr lang="de-DE" smtClean="0"/>
              <a:pPr/>
              <a:t>26</a:t>
            </a:fld>
            <a:endParaRPr lang="de-DE" dirty="0"/>
          </a:p>
        </p:txBody>
      </p:sp>
      <p:sp>
        <p:nvSpPr>
          <p:cNvPr id="5" name="Textfeld 7">
            <a:extLst>
              <a:ext uri="{FF2B5EF4-FFF2-40B4-BE49-F238E27FC236}">
                <a16:creationId xmlns:a16="http://schemas.microsoft.com/office/drawing/2014/main" id="{03E7362F-6F82-42DC-8A88-E3C94BF2B2B8}"/>
              </a:ext>
            </a:extLst>
          </p:cNvPr>
          <p:cNvSpPr txBox="1"/>
          <p:nvPr/>
        </p:nvSpPr>
        <p:spPr>
          <a:xfrm>
            <a:off x="266562" y="689701"/>
            <a:ext cx="6331225" cy="2754600"/>
          </a:xfrm>
          <a:prstGeom prst="rect">
            <a:avLst/>
          </a:prstGeom>
          <a:noFill/>
        </p:spPr>
        <p:txBody>
          <a:bodyPr wrap="square" lIns="0" tIns="0" rtlCol="0">
            <a:spAutoFit/>
          </a:bodyPr>
          <a:lstStyle/>
          <a:p>
            <a:endParaRPr lang="en-US" sz="1600" dirty="0">
              <a:latin typeface="微软雅黑" panose="020B0503020204020204" pitchFamily="34" charset="-122"/>
              <a:ea typeface="微软雅黑" panose="020B0503020204020204" pitchFamily="34" charset="-122"/>
              <a:cs typeface="Arial" panose="020B0604020202020204" pitchFamily="34" charset="0"/>
            </a:endParaRPr>
          </a:p>
          <a:p>
            <a:endParaRPr lang="en-US" sz="1600" dirty="0">
              <a:latin typeface="微软雅黑" panose="020B0503020204020204" pitchFamily="34" charset="-122"/>
              <a:ea typeface="微软雅黑" panose="020B0503020204020204" pitchFamily="34" charset="-122"/>
              <a:cs typeface="Arial" panose="020B0604020202020204" pitchFamily="34" charset="0"/>
            </a:endParaRPr>
          </a:p>
          <a:p>
            <a:r>
              <a:rPr lang="en-US" sz="1600" dirty="0">
                <a:latin typeface="微软雅黑" panose="020B0503020204020204" pitchFamily="34" charset="-122"/>
                <a:ea typeface="微软雅黑" panose="020B0503020204020204" pitchFamily="34" charset="-122"/>
                <a:cs typeface="Arial" panose="020B0604020202020204" pitchFamily="34" charset="0"/>
              </a:rPr>
              <a:t>	-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限量值 所有级别 附录</a:t>
            </a:r>
            <a:r>
              <a:rPr lang="en-US" sz="1600" dirty="0">
                <a:latin typeface="微软雅黑" panose="020B0503020204020204" pitchFamily="34" charset="-122"/>
                <a:ea typeface="微软雅黑" panose="020B0503020204020204" pitchFamily="34" charset="-122"/>
                <a:cs typeface="Arial" panose="020B0604020202020204" pitchFamily="34" charset="0"/>
              </a:rPr>
              <a:t> 4 …..…………..100 mg/kg</a:t>
            </a:r>
          </a:p>
          <a:p>
            <a:r>
              <a:rPr lang="en-US" sz="1600" dirty="0">
                <a:latin typeface="微软雅黑" panose="020B0503020204020204" pitchFamily="34" charset="-122"/>
                <a:ea typeface="微软雅黑" panose="020B0503020204020204" pitchFamily="34" charset="-122"/>
                <a:cs typeface="Arial" panose="020B0604020202020204" pitchFamily="34" charset="0"/>
              </a:rPr>
              <a:t>	</a:t>
            </a:r>
          </a:p>
          <a:p>
            <a:r>
              <a:rPr lang="en-US" sz="1600" dirty="0">
                <a:latin typeface="微软雅黑" panose="020B0503020204020204" pitchFamily="34" charset="-122"/>
                <a:ea typeface="微软雅黑" panose="020B0503020204020204" pitchFamily="34" charset="-122"/>
                <a:cs typeface="Arial" panose="020B0604020202020204" pitchFamily="34" charset="0"/>
              </a:rPr>
              <a:t>	</a:t>
            </a:r>
          </a:p>
          <a:p>
            <a:endParaRPr lang="en-US" sz="1600" dirty="0">
              <a:latin typeface="微软雅黑" panose="020B0503020204020204" pitchFamily="34" charset="-122"/>
              <a:ea typeface="微软雅黑" panose="020B0503020204020204" pitchFamily="34" charset="-122"/>
              <a:cs typeface="Arial" panose="020B0604020202020204" pitchFamily="34" charset="0"/>
            </a:endParaRPr>
          </a:p>
          <a:p>
            <a:endParaRPr lang="en-US" sz="1600" dirty="0">
              <a:latin typeface="微软雅黑" panose="020B0503020204020204" pitchFamily="34" charset="-122"/>
              <a:ea typeface="微软雅黑" panose="020B0503020204020204" pitchFamily="34" charset="-122"/>
              <a:cs typeface="Arial" panose="020B0604020202020204" pitchFamily="34" charset="0"/>
            </a:endParaRPr>
          </a:p>
          <a:p>
            <a:r>
              <a:rPr lang="en-US" sz="1600" dirty="0">
                <a:latin typeface="微软雅黑" panose="020B0503020204020204" pitchFamily="34" charset="-122"/>
                <a:ea typeface="微软雅黑" panose="020B0503020204020204" pitchFamily="34" charset="-122"/>
                <a:cs typeface="Arial" panose="020B0604020202020204" pitchFamily="34" charset="0"/>
              </a:rPr>
              <a:t>	</a:t>
            </a:r>
            <a:r>
              <a:rPr lang="en-US" sz="1600" i="1" dirty="0">
                <a:latin typeface="微软雅黑" panose="020B0503020204020204" pitchFamily="34" charset="-122"/>
                <a:ea typeface="微软雅黑" panose="020B0503020204020204" pitchFamily="34" charset="-122"/>
                <a:cs typeface="Arial" panose="020B0604020202020204" pitchFamily="34" charset="0"/>
              </a:rPr>
              <a:t>*</a:t>
            </a:r>
            <a:r>
              <a:rPr lang="zh-CN" altLang="en-US" sz="1600" i="1" dirty="0">
                <a:latin typeface="微软雅黑" panose="020B0503020204020204" pitchFamily="34" charset="-122"/>
                <a:ea typeface="微软雅黑" panose="020B0503020204020204" pitchFamily="34" charset="-122"/>
                <a:cs typeface="Arial" panose="020B0604020202020204" pitchFamily="34" charset="0"/>
              </a:rPr>
              <a:t>附录 </a:t>
            </a:r>
            <a:r>
              <a:rPr lang="en-US" altLang="zh-CN" sz="1600" i="1" dirty="0">
                <a:latin typeface="微软雅黑" panose="020B0503020204020204" pitchFamily="34" charset="-122"/>
                <a:ea typeface="微软雅黑" panose="020B0503020204020204" pitchFamily="34" charset="-122"/>
                <a:cs typeface="Arial" panose="020B0604020202020204" pitchFamily="34" charset="0"/>
              </a:rPr>
              <a:t>6 </a:t>
            </a:r>
            <a:r>
              <a:rPr lang="zh-CN" altLang="en-US" sz="1600" i="1" dirty="0">
                <a:latin typeface="微软雅黑" panose="020B0503020204020204" pitchFamily="34" charset="-122"/>
                <a:ea typeface="微软雅黑" panose="020B0503020204020204" pitchFamily="34" charset="-122"/>
                <a:cs typeface="Arial" panose="020B0604020202020204" pitchFamily="34" charset="0"/>
              </a:rPr>
              <a:t>的限量值保持不变</a:t>
            </a:r>
            <a:endParaRPr lang="en-US" sz="1600" i="1" dirty="0">
              <a:latin typeface="微软雅黑" panose="020B0503020204020204" pitchFamily="34" charset="-122"/>
              <a:ea typeface="微软雅黑" panose="020B0503020204020204" pitchFamily="34" charset="-122"/>
              <a:cs typeface="Arial" panose="020B0604020202020204" pitchFamily="34" charset="0"/>
            </a:endParaRPr>
          </a:p>
          <a:p>
            <a:r>
              <a:rPr lang="en-US" sz="1600" dirty="0">
                <a:latin typeface="微软雅黑" panose="020B0503020204020204" pitchFamily="34" charset="-122"/>
                <a:ea typeface="微软雅黑" panose="020B0503020204020204" pitchFamily="34" charset="-122"/>
                <a:cs typeface="Arial" panose="020B0604020202020204" pitchFamily="34" charset="0"/>
              </a:rPr>
              <a:t>	-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限量值 所有级别 附录 </a:t>
            </a:r>
            <a:r>
              <a:rPr lang="en-US" sz="1600" dirty="0">
                <a:latin typeface="微软雅黑" panose="020B0503020204020204" pitchFamily="34" charset="-122"/>
                <a:ea typeface="微软雅黑" panose="020B0503020204020204" pitchFamily="34" charset="-122"/>
                <a:cs typeface="Arial" panose="020B0604020202020204" pitchFamily="34" charset="0"/>
              </a:rPr>
              <a:t>6 …</a:t>
            </a:r>
            <a:r>
              <a:rPr lang="en-US" sz="1600" dirty="0">
                <a:latin typeface="微软雅黑" panose="020B0503020204020204" pitchFamily="34" charset="-122"/>
                <a:ea typeface="微软雅黑" panose="020B0503020204020204" pitchFamily="34" charset="-122"/>
                <a:cs typeface="Arial"/>
              </a:rPr>
              <a:t>……………..50 mg/kg</a:t>
            </a:r>
          </a:p>
          <a:p>
            <a:r>
              <a:rPr lang="en-US" sz="1600" dirty="0">
                <a:latin typeface="微软雅黑" panose="020B0503020204020204" pitchFamily="34" charset="-122"/>
                <a:ea typeface="微软雅黑" panose="020B0503020204020204" pitchFamily="34" charset="-122"/>
                <a:cs typeface="Arial"/>
              </a:rPr>
              <a:t>	</a:t>
            </a:r>
          </a:p>
          <a:p>
            <a:endParaRPr lang="en-US" sz="1600" dirty="0">
              <a:latin typeface="微软雅黑" panose="020B0503020204020204" pitchFamily="34" charset="-122"/>
              <a:ea typeface="微软雅黑" panose="020B0503020204020204" pitchFamily="34" charset="-122"/>
              <a:cs typeface="Arial"/>
            </a:endParaRPr>
          </a:p>
        </p:txBody>
      </p:sp>
      <p:pic>
        <p:nvPicPr>
          <p:cNvPr id="6" name="图片 5">
            <a:extLst>
              <a:ext uri="{FF2B5EF4-FFF2-40B4-BE49-F238E27FC236}">
                <a16:creationId xmlns:a16="http://schemas.microsoft.com/office/drawing/2014/main" id="{710DFA77-AEA0-4918-943B-1514E88C34EE}"/>
              </a:ext>
            </a:extLst>
          </p:cNvPr>
          <p:cNvPicPr>
            <a:picLocks noChangeAspect="1"/>
          </p:cNvPicPr>
          <p:nvPr/>
        </p:nvPicPr>
        <p:blipFill>
          <a:blip r:embed="rId3"/>
          <a:stretch>
            <a:fillRect/>
          </a:stretch>
        </p:blipFill>
        <p:spPr>
          <a:xfrm>
            <a:off x="2709499" y="3011786"/>
            <a:ext cx="1797408" cy="930823"/>
          </a:xfrm>
          <a:prstGeom prst="rect">
            <a:avLst/>
          </a:prstGeom>
          <a:ln>
            <a:noFill/>
          </a:ln>
          <a:effectLst>
            <a:outerShdw blurRad="292100" dist="139700" dir="2700000" algn="tl" rotWithShape="0">
              <a:srgbClr val="333333">
                <a:alpha val="65000"/>
              </a:srgbClr>
            </a:outerShdw>
          </a:effectLst>
        </p:spPr>
      </p:pic>
      <p:sp>
        <p:nvSpPr>
          <p:cNvPr id="2" name="文本框 1">
            <a:extLst>
              <a:ext uri="{FF2B5EF4-FFF2-40B4-BE49-F238E27FC236}">
                <a16:creationId xmlns:a16="http://schemas.microsoft.com/office/drawing/2014/main" id="{01584211-C458-48E4-8543-8291135569CF}"/>
              </a:ext>
            </a:extLst>
          </p:cNvPr>
          <p:cNvSpPr txBox="1"/>
          <p:nvPr/>
        </p:nvSpPr>
        <p:spPr>
          <a:xfrm flipH="1">
            <a:off x="3729666" y="1305254"/>
            <a:ext cx="1554481" cy="546303"/>
          </a:xfrm>
          <a:prstGeom prst="rect">
            <a:avLst/>
          </a:prstGeom>
          <a:noFill/>
        </p:spPr>
        <p:txBody>
          <a:bodyPr wrap="square" rtlCol="0">
            <a:spAutoFit/>
          </a:bodyPr>
          <a:lstStyle/>
          <a:p>
            <a:r>
              <a:rPr lang="en-US" altLang="zh-CN" dirty="0"/>
              <a:t>                                                                                                                   </a:t>
            </a:r>
            <a:r>
              <a:rPr lang="en-US" altLang="zh-CN" sz="1600" dirty="0">
                <a:solidFill>
                  <a:schemeClr val="tx1">
                    <a:lumMod val="65000"/>
                    <a:lumOff val="35000"/>
                  </a:schemeClr>
                </a:solidFill>
              </a:rPr>
              <a:t>2017</a:t>
            </a:r>
            <a:r>
              <a:rPr lang="zh-CN" altLang="en-US" sz="1600" dirty="0">
                <a:solidFill>
                  <a:schemeClr val="tx1">
                    <a:lumMod val="65000"/>
                    <a:lumOff val="35000"/>
                  </a:schemeClr>
                </a:solidFill>
              </a:rPr>
              <a:t>年    </a:t>
            </a:r>
            <a:r>
              <a:rPr lang="en-US" altLang="zh-CN" sz="1600" dirty="0">
                <a:solidFill>
                  <a:schemeClr val="tx1">
                    <a:lumMod val="65000"/>
                    <a:lumOff val="35000"/>
                  </a:schemeClr>
                </a:solidFill>
              </a:rPr>
              <a:t>0.1%                                 </a:t>
            </a:r>
            <a:endParaRPr lang="zh-CN" altLang="en-US" sz="1600" dirty="0">
              <a:solidFill>
                <a:schemeClr val="tx1">
                  <a:lumMod val="65000"/>
                  <a:lumOff val="35000"/>
                </a:schemeClr>
              </a:solidFill>
            </a:endParaRPr>
          </a:p>
        </p:txBody>
      </p:sp>
    </p:spTree>
    <p:extLst>
      <p:ext uri="{BB962C8B-B14F-4D97-AF65-F5344CB8AC3E}">
        <p14:creationId xmlns:p14="http://schemas.microsoft.com/office/powerpoint/2010/main" val="1144239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CEA4CD5-A903-47A4-8F25-495377494BF7}"/>
              </a:ext>
            </a:extLst>
          </p:cNvPr>
          <p:cNvSpPr>
            <a:spLocks noGrp="1"/>
          </p:cNvSpPr>
          <p:nvPr>
            <p:ph type="sldNum" sz="quarter" idx="12"/>
          </p:nvPr>
        </p:nvSpPr>
        <p:spPr/>
        <p:txBody>
          <a:bodyPr/>
          <a:lstStyle/>
          <a:p>
            <a:fld id="{A81E8766-FCBB-C644-9DB2-F5B1AD9A1CD7}" type="slidenum">
              <a:rPr lang="de-DE" smtClean="0"/>
              <a:pPr/>
              <a:t>27</a:t>
            </a:fld>
            <a:endParaRPr lang="de-DE" dirty="0"/>
          </a:p>
        </p:txBody>
      </p:sp>
      <p:sp>
        <p:nvSpPr>
          <p:cNvPr id="5" name="Title 2">
            <a:extLst>
              <a:ext uri="{FF2B5EF4-FFF2-40B4-BE49-F238E27FC236}">
                <a16:creationId xmlns:a16="http://schemas.microsoft.com/office/drawing/2014/main" id="{8BAFCADC-7CA3-4BFB-AB57-9C9F11ACC301}"/>
              </a:ext>
            </a:extLst>
          </p:cNvPr>
          <p:cNvSpPr>
            <a:spLocks noGrp="1"/>
          </p:cNvSpPr>
          <p:nvPr>
            <p:ph type="title"/>
          </p:nvPr>
        </p:nvSpPr>
        <p:spPr>
          <a:xfrm>
            <a:off x="436789" y="409215"/>
            <a:ext cx="6197346" cy="290659"/>
          </a:xfrm>
        </p:spPr>
        <p:txBody>
          <a:bodyPr/>
          <a:lstStyle/>
          <a:p>
            <a:r>
              <a:rPr lang="zh-CN" altLang="en-US" dirty="0">
                <a:solidFill>
                  <a:schemeClr val="tx1"/>
                </a:solidFill>
                <a:latin typeface="微软雅黑" panose="020B0503020204020204" pitchFamily="34" charset="-122"/>
                <a:ea typeface="微软雅黑" panose="020B0503020204020204" pitchFamily="34" charset="-122"/>
              </a:rPr>
              <a:t>新限量值 </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溶剂残留（附录</a:t>
            </a:r>
            <a:r>
              <a:rPr lang="en-US" altLang="zh-CN" dirty="0">
                <a:latin typeface="微软雅黑" panose="020B0503020204020204" pitchFamily="34" charset="-122"/>
                <a:ea typeface="微软雅黑" panose="020B0503020204020204" pitchFamily="34" charset="-122"/>
              </a:rPr>
              <a:t> 6</a:t>
            </a:r>
            <a:r>
              <a:rPr lang="zh-CN" altLang="en-US" dirty="0">
                <a:latin typeface="微软雅黑" panose="020B0503020204020204" pitchFamily="34" charset="-122"/>
                <a:ea typeface="微软雅黑" panose="020B0503020204020204" pitchFamily="34" charset="-122"/>
              </a:rPr>
              <a:t>，例外情况）</a:t>
            </a:r>
            <a:endParaRPr lang="en-US" dirty="0">
              <a:latin typeface="微软雅黑" panose="020B0503020204020204" pitchFamily="34" charset="-122"/>
              <a:ea typeface="微软雅黑" panose="020B0503020204020204" pitchFamily="34" charset="-122"/>
            </a:endParaRPr>
          </a:p>
        </p:txBody>
      </p:sp>
      <p:sp>
        <p:nvSpPr>
          <p:cNvPr id="7" name="Textfeld 7">
            <a:extLst>
              <a:ext uri="{FF2B5EF4-FFF2-40B4-BE49-F238E27FC236}">
                <a16:creationId xmlns:a16="http://schemas.microsoft.com/office/drawing/2014/main" id="{30DC9D7F-31DF-4B0C-A017-83DF9F6B80A1}"/>
              </a:ext>
            </a:extLst>
          </p:cNvPr>
          <p:cNvSpPr txBox="1"/>
          <p:nvPr/>
        </p:nvSpPr>
        <p:spPr>
          <a:xfrm>
            <a:off x="735419" y="1466072"/>
            <a:ext cx="5461928" cy="279885"/>
          </a:xfrm>
          <a:prstGeom prst="rect">
            <a:avLst/>
          </a:prstGeom>
          <a:noFill/>
        </p:spPr>
        <p:txBody>
          <a:bodyPr wrap="square" lIns="0" tIns="0" rtlCol="0">
            <a:spAutoFit/>
          </a:bodyPr>
          <a:lstStyle/>
          <a:p>
            <a:pPr>
              <a:lnSpc>
                <a:spcPct val="150000"/>
              </a:lnSpc>
            </a:pPr>
            <a:endParaRPr lang="de-DE" sz="1200" dirty="0">
              <a:latin typeface="楷体" panose="02010609060101010101" pitchFamily="49" charset="-122"/>
              <a:ea typeface="楷体" panose="02010609060101010101" pitchFamily="49" charset="-122"/>
              <a:cs typeface="Arial" panose="020B0604020202020204" pitchFamily="34" charset="0"/>
            </a:endParaRPr>
          </a:p>
        </p:txBody>
      </p:sp>
      <p:pic>
        <p:nvPicPr>
          <p:cNvPr id="3" name="图片 2">
            <a:extLst>
              <a:ext uri="{FF2B5EF4-FFF2-40B4-BE49-F238E27FC236}">
                <a16:creationId xmlns:a16="http://schemas.microsoft.com/office/drawing/2014/main" id="{0D33474A-74BC-4338-9A7E-BFA134A2F384}"/>
              </a:ext>
            </a:extLst>
          </p:cNvPr>
          <p:cNvPicPr>
            <a:picLocks noChangeAspect="1"/>
          </p:cNvPicPr>
          <p:nvPr/>
        </p:nvPicPr>
        <p:blipFill>
          <a:blip r:embed="rId3"/>
          <a:stretch>
            <a:fillRect/>
          </a:stretch>
        </p:blipFill>
        <p:spPr>
          <a:xfrm>
            <a:off x="367709" y="999809"/>
            <a:ext cx="6266426" cy="1732595"/>
          </a:xfrm>
          <a:prstGeom prst="rect">
            <a:avLst/>
          </a:prstGeom>
        </p:spPr>
      </p:pic>
    </p:spTree>
    <p:extLst>
      <p:ext uri="{BB962C8B-B14F-4D97-AF65-F5344CB8AC3E}">
        <p14:creationId xmlns:p14="http://schemas.microsoft.com/office/powerpoint/2010/main" val="2183967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7D32ED9-35A5-4517-9995-BFFDC1996EB2}"/>
              </a:ext>
            </a:extLst>
          </p:cNvPr>
          <p:cNvSpPr>
            <a:spLocks noGrp="1"/>
          </p:cNvSpPr>
          <p:nvPr>
            <p:ph type="sldNum" sz="quarter" idx="12"/>
          </p:nvPr>
        </p:nvSpPr>
        <p:spPr/>
        <p:txBody>
          <a:bodyPr/>
          <a:lstStyle/>
          <a:p>
            <a:fld id="{A81E8766-FCBB-C644-9DB2-F5B1AD9A1CD7}" type="slidenum">
              <a:rPr lang="de-DE" smtClean="0"/>
              <a:pPr/>
              <a:t>28</a:t>
            </a:fld>
            <a:endParaRPr lang="de-DE" dirty="0"/>
          </a:p>
        </p:txBody>
      </p:sp>
      <p:sp>
        <p:nvSpPr>
          <p:cNvPr id="5" name="Title 2">
            <a:extLst>
              <a:ext uri="{FF2B5EF4-FFF2-40B4-BE49-F238E27FC236}">
                <a16:creationId xmlns:a16="http://schemas.microsoft.com/office/drawing/2014/main" id="{47D540A1-711A-4937-AF8B-5E8A7C88D4E9}"/>
              </a:ext>
            </a:extLst>
          </p:cNvPr>
          <p:cNvSpPr>
            <a:spLocks noGrp="1"/>
          </p:cNvSpPr>
          <p:nvPr>
            <p:ph type="title"/>
          </p:nvPr>
        </p:nvSpPr>
        <p:spPr>
          <a:xfrm>
            <a:off x="957044" y="341936"/>
            <a:ext cx="4782316" cy="218196"/>
          </a:xfrm>
        </p:spPr>
        <p:txBody>
          <a:bodyPr>
            <a:noAutofit/>
          </a:bodyPr>
          <a:lstStyle/>
          <a:p>
            <a:pPr algn="ctr"/>
            <a:r>
              <a:rPr lang="zh-CN" altLang="en-US" dirty="0">
                <a:solidFill>
                  <a:schemeClr val="tx1"/>
                </a:solidFill>
                <a:latin typeface="微软雅黑" panose="020B0503020204020204" pitchFamily="34" charset="-122"/>
                <a:ea typeface="微软雅黑" panose="020B0503020204020204" pitchFamily="34" charset="-122"/>
              </a:rPr>
              <a:t>新限量值</a:t>
            </a:r>
            <a:r>
              <a:rPr lang="en-US"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耐水色牢度</a:t>
            </a:r>
            <a:endParaRPr lang="en-US" dirty="0">
              <a:latin typeface="微软雅黑" panose="020B0503020204020204" pitchFamily="34" charset="-122"/>
              <a:ea typeface="微软雅黑" panose="020B0503020204020204" pitchFamily="34" charset="-122"/>
            </a:endParaRPr>
          </a:p>
        </p:txBody>
      </p:sp>
      <p:sp>
        <p:nvSpPr>
          <p:cNvPr id="6" name="Textfeld 7">
            <a:extLst>
              <a:ext uri="{FF2B5EF4-FFF2-40B4-BE49-F238E27FC236}">
                <a16:creationId xmlns:a16="http://schemas.microsoft.com/office/drawing/2014/main" id="{3D99E885-8E36-4A62-B965-6A3A97185EAF}"/>
              </a:ext>
            </a:extLst>
          </p:cNvPr>
          <p:cNvSpPr txBox="1"/>
          <p:nvPr/>
        </p:nvSpPr>
        <p:spPr>
          <a:xfrm>
            <a:off x="1376327" y="917669"/>
            <a:ext cx="4540658" cy="372025"/>
          </a:xfrm>
          <a:prstGeom prst="rect">
            <a:avLst/>
          </a:prstGeom>
          <a:noFill/>
        </p:spPr>
        <p:txBody>
          <a:bodyPr wrap="square" lIns="0" tIns="0" rtlCol="0">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Class I </a:t>
            </a:r>
            <a:r>
              <a:rPr lang="zh-CN" altLang="en-US" sz="1600" dirty="0">
                <a:latin typeface="微软雅黑" panose="020B0503020204020204" pitchFamily="34" charset="-122"/>
                <a:ea typeface="微软雅黑" panose="020B0503020204020204" pitchFamily="34" charset="-122"/>
              </a:rPr>
              <a:t>：从原来“</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级”提升到“</a:t>
            </a:r>
            <a:r>
              <a:rPr lang="en-US" altLang="zh-CN" sz="1600" dirty="0">
                <a:latin typeface="微软雅黑" panose="020B0503020204020204" pitchFamily="34" charset="-122"/>
                <a:ea typeface="微软雅黑" panose="020B0503020204020204" pitchFamily="34" charset="-122"/>
              </a:rPr>
              <a:t>3-4</a:t>
            </a:r>
            <a:r>
              <a:rPr lang="zh-CN" altLang="en-US" sz="1600" dirty="0">
                <a:latin typeface="微软雅黑" panose="020B0503020204020204" pitchFamily="34" charset="-122"/>
                <a:ea typeface="微软雅黑" panose="020B0503020204020204" pitchFamily="34" charset="-122"/>
              </a:rPr>
              <a:t>级”。</a:t>
            </a:r>
            <a:endParaRPr lang="en-US" altLang="zh-CN" sz="1600" dirty="0">
              <a:latin typeface="微软雅黑" panose="020B0503020204020204" pitchFamily="34" charset="-122"/>
              <a:ea typeface="微软雅黑" panose="020B0503020204020204" pitchFamily="34" charset="-122"/>
              <a:cs typeface="Arial"/>
            </a:endParaRPr>
          </a:p>
        </p:txBody>
      </p:sp>
      <p:pic>
        <p:nvPicPr>
          <p:cNvPr id="7" name="图片 6">
            <a:extLst>
              <a:ext uri="{FF2B5EF4-FFF2-40B4-BE49-F238E27FC236}">
                <a16:creationId xmlns:a16="http://schemas.microsoft.com/office/drawing/2014/main" id="{EE2394D8-FDC1-40A1-BC46-57091D355882}"/>
              </a:ext>
            </a:extLst>
          </p:cNvPr>
          <p:cNvPicPr>
            <a:picLocks noChangeAspect="1"/>
          </p:cNvPicPr>
          <p:nvPr/>
        </p:nvPicPr>
        <p:blipFill rotWithShape="1">
          <a:blip r:embed="rId3"/>
          <a:srcRect t="7845" r="10459" b="5130"/>
          <a:stretch/>
        </p:blipFill>
        <p:spPr>
          <a:xfrm>
            <a:off x="1376327" y="1890093"/>
            <a:ext cx="4237757" cy="2479106"/>
          </a:xfrm>
          <a:prstGeom prst="rect">
            <a:avLst/>
          </a:prstGeom>
          <a:ln>
            <a:noFill/>
          </a:ln>
          <a:effectLst>
            <a:outerShdw blurRad="190500" algn="tl" rotWithShape="0">
              <a:srgbClr val="000000">
                <a:alpha val="70000"/>
              </a:srgbClr>
            </a:outerShdw>
          </a:effectLst>
        </p:spPr>
      </p:pic>
      <p:sp>
        <p:nvSpPr>
          <p:cNvPr id="8" name="矩形 7">
            <a:extLst>
              <a:ext uri="{FF2B5EF4-FFF2-40B4-BE49-F238E27FC236}">
                <a16:creationId xmlns:a16="http://schemas.microsoft.com/office/drawing/2014/main" id="{EE61B2DD-A9BF-43B1-B474-3E7D605811D7}"/>
              </a:ext>
            </a:extLst>
          </p:cNvPr>
          <p:cNvSpPr/>
          <p:nvPr/>
        </p:nvSpPr>
        <p:spPr>
          <a:xfrm>
            <a:off x="1951628" y="1360426"/>
            <a:ext cx="3034805" cy="418191"/>
          </a:xfrm>
          <a:prstGeom prst="rect">
            <a:avLst/>
          </a:prstGeom>
        </p:spPr>
        <p:txBody>
          <a:bodyPr wrap="non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cs typeface="Arial"/>
              </a:rPr>
              <a:t>中国国家标准 </a:t>
            </a:r>
            <a:r>
              <a:rPr lang="en-US" altLang="zh-CN" sz="1600" b="1" dirty="0">
                <a:latin typeface="微软雅黑" panose="020B0503020204020204" pitchFamily="34" charset="-122"/>
                <a:ea typeface="微软雅黑" panose="020B0503020204020204" pitchFamily="34" charset="-122"/>
                <a:cs typeface="Arial"/>
              </a:rPr>
              <a:t>GB 18401:2010</a:t>
            </a:r>
          </a:p>
        </p:txBody>
      </p:sp>
      <p:pic>
        <p:nvPicPr>
          <p:cNvPr id="4" name="图片 3">
            <a:extLst>
              <a:ext uri="{FF2B5EF4-FFF2-40B4-BE49-F238E27FC236}">
                <a16:creationId xmlns:a16="http://schemas.microsoft.com/office/drawing/2014/main" id="{5AFB4A14-6EC2-4561-8943-A14C69D0F4F2}"/>
              </a:ext>
            </a:extLst>
          </p:cNvPr>
          <p:cNvPicPr>
            <a:picLocks noChangeAspect="1"/>
          </p:cNvPicPr>
          <p:nvPr/>
        </p:nvPicPr>
        <p:blipFill>
          <a:blip r:embed="rId4"/>
          <a:stretch>
            <a:fillRect/>
          </a:stretch>
        </p:blipFill>
        <p:spPr>
          <a:xfrm>
            <a:off x="782496" y="1890093"/>
            <a:ext cx="5610007" cy="2399145"/>
          </a:xfrm>
          <a:prstGeom prst="rect">
            <a:avLst/>
          </a:prstGeom>
          <a:ln>
            <a:noFill/>
          </a:ln>
          <a:effectLst>
            <a:outerShdw blurRad="292100" dist="139700" dir="2700000" algn="tl" rotWithShape="0">
              <a:srgbClr val="333333">
                <a:alpha val="65000"/>
              </a:srgbClr>
            </a:outerShdw>
          </a:effectLst>
        </p:spPr>
      </p:pic>
      <p:sp>
        <p:nvSpPr>
          <p:cNvPr id="9" name="箭头: 左 8">
            <a:extLst>
              <a:ext uri="{FF2B5EF4-FFF2-40B4-BE49-F238E27FC236}">
                <a16:creationId xmlns:a16="http://schemas.microsoft.com/office/drawing/2014/main" id="{2C23A0C2-5F3C-448A-9741-EC5FF13491E4}"/>
              </a:ext>
            </a:extLst>
          </p:cNvPr>
          <p:cNvSpPr/>
          <p:nvPr/>
        </p:nvSpPr>
        <p:spPr>
          <a:xfrm>
            <a:off x="1827646" y="3277059"/>
            <a:ext cx="470998" cy="11592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013"/>
          </a:p>
        </p:txBody>
      </p:sp>
      <p:sp>
        <p:nvSpPr>
          <p:cNvPr id="10" name="文本框 9">
            <a:extLst>
              <a:ext uri="{FF2B5EF4-FFF2-40B4-BE49-F238E27FC236}">
                <a16:creationId xmlns:a16="http://schemas.microsoft.com/office/drawing/2014/main" id="{4B1BC439-DD85-4C6F-A6A3-2CE619FF63F5}"/>
              </a:ext>
            </a:extLst>
          </p:cNvPr>
          <p:cNvSpPr txBox="1"/>
          <p:nvPr/>
        </p:nvSpPr>
        <p:spPr>
          <a:xfrm>
            <a:off x="2287174" y="3184978"/>
            <a:ext cx="867545" cy="300082"/>
          </a:xfrm>
          <a:prstGeom prst="rect">
            <a:avLst/>
          </a:prstGeom>
          <a:noFill/>
        </p:spPr>
        <p:txBody>
          <a:bodyPr wrap="none" rtlCol="0">
            <a:spAutoFit/>
          </a:bodyPr>
          <a:lstStyle/>
          <a:p>
            <a:r>
              <a:rPr lang="en-US" altLang="zh-CN" dirty="0">
                <a:solidFill>
                  <a:srgbClr val="FF0000"/>
                </a:solidFill>
              </a:rPr>
              <a:t>GB 18401</a:t>
            </a:r>
            <a:endParaRPr lang="zh-CN" altLang="en-US" dirty="0">
              <a:solidFill>
                <a:srgbClr val="FF0000"/>
              </a:solidFill>
            </a:endParaRPr>
          </a:p>
        </p:txBody>
      </p:sp>
    </p:spTree>
    <p:extLst>
      <p:ext uri="{BB962C8B-B14F-4D97-AF65-F5344CB8AC3E}">
        <p14:creationId xmlns:p14="http://schemas.microsoft.com/office/powerpoint/2010/main" val="352794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F7CF68B-76A1-41C7-AF16-160953C4F71A}"/>
              </a:ext>
            </a:extLst>
          </p:cNvPr>
          <p:cNvSpPr>
            <a:spLocks noGrp="1"/>
          </p:cNvSpPr>
          <p:nvPr>
            <p:ph type="sldNum" sz="quarter" idx="12"/>
          </p:nvPr>
        </p:nvSpPr>
        <p:spPr/>
        <p:txBody>
          <a:bodyPr/>
          <a:lstStyle/>
          <a:p>
            <a:fld id="{A81E8766-FCBB-C644-9DB2-F5B1AD9A1CD7}" type="slidenum">
              <a:rPr lang="de-DE" smtClean="0"/>
              <a:pPr/>
              <a:t>29</a:t>
            </a:fld>
            <a:endParaRPr lang="de-DE" dirty="0"/>
          </a:p>
        </p:txBody>
      </p:sp>
      <p:sp>
        <p:nvSpPr>
          <p:cNvPr id="4" name="标题 3">
            <a:extLst>
              <a:ext uri="{FF2B5EF4-FFF2-40B4-BE49-F238E27FC236}">
                <a16:creationId xmlns:a16="http://schemas.microsoft.com/office/drawing/2014/main" id="{ED91D3C8-713B-4F2E-890B-9E51BF4ABF45}"/>
              </a:ext>
            </a:extLst>
          </p:cNvPr>
          <p:cNvSpPr>
            <a:spLocks noGrp="1"/>
          </p:cNvSpPr>
          <p:nvPr>
            <p:ph type="title"/>
          </p:nvPr>
        </p:nvSpPr>
        <p:spPr>
          <a:xfrm>
            <a:off x="739660" y="405811"/>
            <a:ext cx="5323209" cy="290659"/>
          </a:xfrm>
        </p:spPr>
        <p:txBody>
          <a:bodyPr/>
          <a:lstStyle/>
          <a:p>
            <a:r>
              <a:rPr lang="zh-CN" altLang="en-US" dirty="0">
                <a:latin typeface="微软雅黑" panose="020B0503020204020204" pitchFamily="34" charset="-122"/>
                <a:ea typeface="微软雅黑" panose="020B0503020204020204" pitchFamily="34" charset="-122"/>
              </a:rPr>
              <a:t>修正限量值表 </a:t>
            </a:r>
            <a:r>
              <a:rPr lang="en-US" altLang="zh-CN" dirty="0">
                <a:latin typeface="微软雅黑" panose="020B0503020204020204" pitchFamily="34" charset="-122"/>
                <a:ea typeface="微软雅黑" panose="020B0503020204020204" pitchFamily="34" charset="-122"/>
              </a:rPr>
              <a:t>— </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Calibri" panose="020F0502020204030204" pitchFamily="34" charset="0"/>
              </a:rPr>
              <a:t>六价铬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Calibri" panose="020F0502020204030204" pitchFamily="34" charset="0"/>
              </a:rPr>
              <a:t>和</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kern="100" dirty="0">
                <a:latin typeface="微软雅黑" panose="020B0503020204020204" pitchFamily="34" charset="-122"/>
                <a:ea typeface="微软雅黑" panose="020B0503020204020204" pitchFamily="34" charset="-122"/>
                <a:cs typeface="Calibri" panose="020F0502020204030204" pitchFamily="34" charset="0"/>
              </a:rPr>
              <a:t>染料</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C4A36E88-85B6-47AF-98F4-5C3FF8ED2F9B}"/>
              </a:ext>
            </a:extLst>
          </p:cNvPr>
          <p:cNvSpPr/>
          <p:nvPr/>
        </p:nvSpPr>
        <p:spPr>
          <a:xfrm>
            <a:off x="511258" y="735411"/>
            <a:ext cx="5841833" cy="1156855"/>
          </a:xfrm>
          <a:prstGeom prst="rect">
            <a:avLst/>
          </a:prstGeom>
        </p:spPr>
        <p:txBody>
          <a:bodyPr wrap="square">
            <a:spAutoFit/>
          </a:bodyPr>
          <a:lstStyle/>
          <a:p>
            <a:pPr indent="200020" algn="just">
              <a:lnSpc>
                <a:spcPct val="150000"/>
              </a:lnSpc>
            </a:pPr>
            <a:r>
              <a:rPr lang="en-US" altLang="zh-CN" sz="1600" kern="100" dirty="0">
                <a:latin typeface="微软雅黑" panose="020B0503020204020204" pitchFamily="34" charset="-122"/>
                <a:ea typeface="微软雅黑" panose="020B0503020204020204" pitchFamily="34" charset="-122"/>
                <a:cs typeface="Calibri" panose="020F0502020204030204" pitchFamily="34" charset="0"/>
              </a:rPr>
              <a:t>  </a:t>
            </a:r>
            <a:r>
              <a:rPr lang="zh-CN" altLang="zh-CN" sz="1600" kern="100" dirty="0">
                <a:latin typeface="微软雅黑" panose="020B0503020204020204" pitchFamily="34" charset="-122"/>
                <a:ea typeface="微软雅黑" panose="020B0503020204020204" pitchFamily="34" charset="-122"/>
                <a:cs typeface="Calibri" panose="020F0502020204030204" pitchFamily="34" charset="0"/>
              </a:rPr>
              <a:t>为更好地与</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NGO</a:t>
            </a:r>
            <a:r>
              <a:rPr lang="zh-CN" altLang="zh-CN" sz="1600" kern="100" dirty="0">
                <a:latin typeface="微软雅黑" panose="020B0503020204020204" pitchFamily="34" charset="-122"/>
                <a:ea typeface="微软雅黑" panose="020B0503020204020204" pitchFamily="34" charset="-122"/>
                <a:cs typeface="Calibri" panose="020F0502020204030204" pitchFamily="34" charset="0"/>
              </a:rPr>
              <a:t>和零售链等</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RSL</a:t>
            </a:r>
            <a:r>
              <a:rPr lang="zh-CN" altLang="zh-CN" sz="1600" kern="100" dirty="0">
                <a:latin typeface="微软雅黑" panose="020B0503020204020204" pitchFamily="34" charset="-122"/>
                <a:ea typeface="微软雅黑" panose="020B0503020204020204" pitchFamily="34" charset="-122"/>
                <a:cs typeface="Calibri" panose="020F0502020204030204" pitchFamily="34" charset="0"/>
              </a:rPr>
              <a:t>清单进行比较，新版标准对六价铬（</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VI</a:t>
            </a:r>
            <a:r>
              <a:rPr lang="zh-CN" altLang="zh-CN" sz="1600" kern="100" dirty="0">
                <a:latin typeface="微软雅黑" panose="020B0503020204020204" pitchFamily="34" charset="-122"/>
                <a:ea typeface="微软雅黑" panose="020B0503020204020204" pitchFamily="34" charset="-122"/>
                <a:cs typeface="Calibri" panose="020F0502020204030204" pitchFamily="34" charset="0"/>
              </a:rPr>
              <a:t>）和各种染料的限量值要求将直接体现在附录</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1600" kern="100" dirty="0">
                <a:latin typeface="微软雅黑" panose="020B0503020204020204" pitchFamily="34" charset="-122"/>
                <a:ea typeface="微软雅黑" panose="020B0503020204020204" pitchFamily="34" charset="-122"/>
                <a:cs typeface="Calibri" panose="020F0502020204030204" pitchFamily="34" charset="0"/>
              </a:rPr>
              <a:t>和附录</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1600" kern="100" dirty="0">
                <a:latin typeface="微软雅黑" panose="020B0503020204020204" pitchFamily="34" charset="-122"/>
                <a:ea typeface="微软雅黑" panose="020B0503020204020204" pitchFamily="34" charset="-122"/>
                <a:cs typeface="Calibri" panose="020F0502020204030204" pitchFamily="34" charset="0"/>
              </a:rPr>
              <a:t>的限量值表格中，而不再以脚注的方式进行标注。</a:t>
            </a:r>
            <a:endPar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E7E1197D-1BD8-4162-9470-DFD6759A4392}"/>
              </a:ext>
            </a:extLst>
          </p:cNvPr>
          <p:cNvPicPr>
            <a:picLocks noChangeAspect="1"/>
          </p:cNvPicPr>
          <p:nvPr/>
        </p:nvPicPr>
        <p:blipFill>
          <a:blip r:embed="rId3"/>
          <a:stretch>
            <a:fillRect/>
          </a:stretch>
        </p:blipFill>
        <p:spPr>
          <a:xfrm>
            <a:off x="450856" y="2354022"/>
            <a:ext cx="5962636" cy="1536013"/>
          </a:xfrm>
          <a:prstGeom prst="rect">
            <a:avLst/>
          </a:prstGeom>
          <a:ln>
            <a:noFill/>
          </a:ln>
          <a:effectLst>
            <a:outerShdw blurRad="292100" dist="139700" dir="2700000" algn="tl" rotWithShape="0">
              <a:srgbClr val="333333">
                <a:alpha val="65000"/>
              </a:srgbClr>
            </a:outerShdw>
          </a:effectLst>
        </p:spPr>
      </p:pic>
      <p:pic>
        <p:nvPicPr>
          <p:cNvPr id="7" name="图片 6">
            <a:extLst>
              <a:ext uri="{FF2B5EF4-FFF2-40B4-BE49-F238E27FC236}">
                <a16:creationId xmlns:a16="http://schemas.microsoft.com/office/drawing/2014/main" id="{6ACBEEB4-42FD-4F04-906F-B720CA0939F5}"/>
              </a:ext>
            </a:extLst>
          </p:cNvPr>
          <p:cNvPicPr>
            <a:picLocks noChangeAspect="1"/>
          </p:cNvPicPr>
          <p:nvPr/>
        </p:nvPicPr>
        <p:blipFill rotWithShape="1">
          <a:blip r:embed="rId4"/>
          <a:srcRect l="-1" r="23565"/>
          <a:stretch/>
        </p:blipFill>
        <p:spPr>
          <a:xfrm>
            <a:off x="363518" y="2354022"/>
            <a:ext cx="6075492" cy="1461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906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9DC22940-C067-4087-9A89-E548867AF0C2}"/>
              </a:ext>
            </a:extLst>
          </p:cNvPr>
          <p:cNvSpPr>
            <a:spLocks noGrp="1"/>
          </p:cNvSpPr>
          <p:nvPr>
            <p:ph type="sldNum" sz="quarter" idx="12"/>
          </p:nvPr>
        </p:nvSpPr>
        <p:spPr/>
        <p:txBody>
          <a:bodyPr/>
          <a:lstStyle/>
          <a:p>
            <a:fld id="{A81E8766-FCBB-C644-9DB2-F5B1AD9A1CD7}" type="slidenum">
              <a:rPr lang="de-DE" smtClean="0"/>
              <a:pPr/>
              <a:t>3</a:t>
            </a:fld>
            <a:endParaRPr lang="de-DE" dirty="0"/>
          </a:p>
        </p:txBody>
      </p:sp>
      <p:sp>
        <p:nvSpPr>
          <p:cNvPr id="10" name="文本框 9">
            <a:extLst>
              <a:ext uri="{FF2B5EF4-FFF2-40B4-BE49-F238E27FC236}">
                <a16:creationId xmlns:a16="http://schemas.microsoft.com/office/drawing/2014/main" id="{E20160CA-891F-4F83-96DD-66DB4BBFB4B5}"/>
              </a:ext>
            </a:extLst>
          </p:cNvPr>
          <p:cNvSpPr txBox="1"/>
          <p:nvPr/>
        </p:nvSpPr>
        <p:spPr>
          <a:xfrm flipH="1">
            <a:off x="495298" y="232022"/>
            <a:ext cx="3615957" cy="400110"/>
          </a:xfrm>
          <a:prstGeom prst="rect">
            <a:avLst/>
          </a:prstGeom>
          <a:noFill/>
        </p:spPr>
        <p:txBody>
          <a:bodyPr wrap="square" rtlCol="0">
            <a:spAutoFit/>
          </a:bodyPr>
          <a:lstStyle/>
          <a:p>
            <a:r>
              <a:rPr lang="zh-CN" altLang="en-US" sz="2000" b="1" dirty="0">
                <a:solidFill>
                  <a:schemeClr val="bg2">
                    <a:lumMod val="50000"/>
                  </a:schemeClr>
                </a:solidFill>
              </a:rPr>
              <a:t>监管机制</a:t>
            </a:r>
            <a:r>
              <a:rPr lang="en-US" altLang="zh-CN" sz="2000" b="1" dirty="0">
                <a:solidFill>
                  <a:schemeClr val="bg2">
                    <a:lumMod val="50000"/>
                  </a:schemeClr>
                </a:solidFill>
              </a:rPr>
              <a:t> </a:t>
            </a:r>
            <a:endParaRPr lang="zh-CN" altLang="en-US" sz="2000" b="1" dirty="0">
              <a:solidFill>
                <a:schemeClr val="bg2">
                  <a:lumMod val="50000"/>
                </a:schemeClr>
              </a:solidFill>
            </a:endParaRPr>
          </a:p>
        </p:txBody>
      </p:sp>
      <p:sp>
        <p:nvSpPr>
          <p:cNvPr id="11" name="文本框 10">
            <a:extLst>
              <a:ext uri="{FF2B5EF4-FFF2-40B4-BE49-F238E27FC236}">
                <a16:creationId xmlns:a16="http://schemas.microsoft.com/office/drawing/2014/main" id="{D94EDDA9-D889-4164-A28A-4E470419687A}"/>
              </a:ext>
            </a:extLst>
          </p:cNvPr>
          <p:cNvSpPr txBox="1"/>
          <p:nvPr/>
        </p:nvSpPr>
        <p:spPr>
          <a:xfrm flipH="1">
            <a:off x="408201" y="824570"/>
            <a:ext cx="5134906" cy="2192908"/>
          </a:xfrm>
          <a:prstGeom prst="rect">
            <a:avLst/>
          </a:prstGeom>
          <a:noFill/>
        </p:spPr>
        <p:txBody>
          <a:bodyPr wrap="square" rtlCol="0">
            <a:spAutoFit/>
          </a:bodyPr>
          <a:lstStyle/>
          <a:p>
            <a:r>
              <a:rPr lang="zh-CN" altLang="en-US" b="1" dirty="0">
                <a:solidFill>
                  <a:schemeClr val="tx1">
                    <a:lumMod val="75000"/>
                    <a:lumOff val="25000"/>
                  </a:schemeClr>
                </a:solidFill>
              </a:rPr>
              <a:t>欧盟</a:t>
            </a:r>
            <a:r>
              <a:rPr lang="en-US" altLang="zh-CN" b="1" dirty="0">
                <a:solidFill>
                  <a:schemeClr val="tx1">
                    <a:lumMod val="75000"/>
                    <a:lumOff val="25000"/>
                  </a:schemeClr>
                </a:solidFill>
              </a:rPr>
              <a:t>REACH</a:t>
            </a:r>
            <a:r>
              <a:rPr lang="zh-CN" altLang="en-US" b="1" dirty="0">
                <a:solidFill>
                  <a:schemeClr val="tx1">
                    <a:lumMod val="75000"/>
                    <a:lumOff val="25000"/>
                  </a:schemeClr>
                </a:solidFill>
              </a:rPr>
              <a:t>法规</a:t>
            </a:r>
            <a:endParaRPr lang="en-US" altLang="zh-CN" b="1" dirty="0">
              <a:solidFill>
                <a:schemeClr val="tx1">
                  <a:lumMod val="75000"/>
                  <a:lumOff val="25000"/>
                </a:schemeClr>
              </a:solidFill>
            </a:endParaRPr>
          </a:p>
          <a:p>
            <a:r>
              <a:rPr lang="zh-CN" altLang="en-US" sz="1200" dirty="0"/>
              <a:t>是欧盟对进入其市场的所有化学品进行预防性管理的法规。于</a:t>
            </a:r>
            <a:r>
              <a:rPr lang="en-US" altLang="zh-CN" sz="1200" dirty="0"/>
              <a:t>2007</a:t>
            </a:r>
            <a:r>
              <a:rPr lang="zh-CN" altLang="en-US" sz="1200" dirty="0"/>
              <a:t>年</a:t>
            </a:r>
            <a:r>
              <a:rPr lang="en-US" altLang="zh-CN" sz="1200" dirty="0"/>
              <a:t>6</a:t>
            </a:r>
            <a:r>
              <a:rPr lang="zh-CN" altLang="en-US" sz="1200" dirty="0"/>
              <a:t>月</a:t>
            </a:r>
            <a:r>
              <a:rPr lang="en-US" altLang="zh-CN" sz="1200" dirty="0"/>
              <a:t>1</a:t>
            </a:r>
            <a:r>
              <a:rPr lang="zh-CN" altLang="en-US" sz="1200" dirty="0"/>
              <a:t>日正式实施。</a:t>
            </a:r>
            <a:endParaRPr lang="en-US" altLang="zh-CN" sz="1200" b="1" dirty="0">
              <a:solidFill>
                <a:schemeClr val="bg2">
                  <a:lumMod val="25000"/>
                </a:schemeClr>
              </a:solidFill>
            </a:endParaRPr>
          </a:p>
          <a:p>
            <a:endParaRPr lang="en-US" altLang="zh-CN" sz="1200" b="1" dirty="0">
              <a:solidFill>
                <a:schemeClr val="bg2">
                  <a:lumMod val="25000"/>
                </a:schemeClr>
              </a:solidFill>
            </a:endParaRPr>
          </a:p>
          <a:p>
            <a:r>
              <a:rPr lang="zh-CN" altLang="en-US" sz="1200" dirty="0">
                <a:solidFill>
                  <a:schemeClr val="bg2">
                    <a:lumMod val="25000"/>
                  </a:schemeClr>
                </a:solidFill>
              </a:rPr>
              <a:t>最新更新：</a:t>
            </a:r>
            <a:r>
              <a:rPr lang="en-US" altLang="zh-CN" sz="1200" dirty="0">
                <a:solidFill>
                  <a:schemeClr val="bg2">
                    <a:lumMod val="25000"/>
                  </a:schemeClr>
                </a:solidFill>
              </a:rPr>
              <a:t>2018.6.27.</a:t>
            </a:r>
            <a:r>
              <a:rPr lang="zh-CN" altLang="en-US" sz="1200" dirty="0">
                <a:solidFill>
                  <a:schemeClr val="bg2">
                    <a:lumMod val="25000"/>
                  </a:schemeClr>
                </a:solidFill>
              </a:rPr>
              <a:t>增加</a:t>
            </a:r>
            <a:r>
              <a:rPr lang="en-US" altLang="zh-CN" sz="1200" dirty="0">
                <a:solidFill>
                  <a:schemeClr val="bg2">
                    <a:lumMod val="25000"/>
                  </a:schemeClr>
                </a:solidFill>
              </a:rPr>
              <a:t>10</a:t>
            </a:r>
            <a:r>
              <a:rPr lang="zh-CN" altLang="en-US" sz="1200" dirty="0">
                <a:solidFill>
                  <a:schemeClr val="bg2">
                    <a:lumMod val="25000"/>
                  </a:schemeClr>
                </a:solidFill>
              </a:rPr>
              <a:t>种高度关注物质</a:t>
            </a:r>
            <a:endParaRPr lang="en-US" altLang="zh-CN" sz="1200" dirty="0">
              <a:solidFill>
                <a:schemeClr val="bg2">
                  <a:lumMod val="25000"/>
                </a:schemeClr>
              </a:solidFill>
            </a:endParaRPr>
          </a:p>
          <a:p>
            <a:r>
              <a:rPr lang="en-US" altLang="zh-CN" sz="1200" dirty="0">
                <a:solidFill>
                  <a:schemeClr val="bg2">
                    <a:lumMod val="25000"/>
                  </a:schemeClr>
                </a:solidFill>
              </a:rPr>
              <a:t>SVHC</a:t>
            </a:r>
            <a:r>
              <a:rPr lang="zh-CN" altLang="en-US" sz="1200" dirty="0">
                <a:solidFill>
                  <a:schemeClr val="bg2">
                    <a:lumMod val="25000"/>
                  </a:schemeClr>
                </a:solidFill>
              </a:rPr>
              <a:t>正式增加至</a:t>
            </a:r>
            <a:r>
              <a:rPr lang="en-US" altLang="zh-CN" sz="1200" dirty="0">
                <a:solidFill>
                  <a:schemeClr val="bg2">
                    <a:lumMod val="25000"/>
                  </a:schemeClr>
                </a:solidFill>
              </a:rPr>
              <a:t>191</a:t>
            </a:r>
            <a:r>
              <a:rPr lang="zh-CN" altLang="en-US" sz="1200" dirty="0">
                <a:solidFill>
                  <a:schemeClr val="bg2">
                    <a:lumMod val="25000"/>
                  </a:schemeClr>
                </a:solidFill>
              </a:rPr>
              <a:t>项</a:t>
            </a:r>
            <a:endParaRPr lang="en-US" altLang="zh-CN" sz="1200" dirty="0">
              <a:solidFill>
                <a:schemeClr val="bg2">
                  <a:lumMod val="25000"/>
                </a:schemeClr>
              </a:solidFill>
            </a:endParaRPr>
          </a:p>
          <a:p>
            <a:endParaRPr lang="en-US" altLang="zh-CN" sz="1200" dirty="0">
              <a:solidFill>
                <a:schemeClr val="bg2">
                  <a:lumMod val="25000"/>
                </a:schemeClr>
              </a:solidFill>
            </a:endParaRPr>
          </a:p>
          <a:p>
            <a:r>
              <a:rPr lang="zh-CN" altLang="en-US" sz="1200" dirty="0">
                <a:solidFill>
                  <a:schemeClr val="tx1">
                    <a:lumMod val="65000"/>
                    <a:lumOff val="35000"/>
                  </a:schemeClr>
                </a:solidFill>
              </a:rPr>
              <a:t>如果物品中含有</a:t>
            </a:r>
            <a:r>
              <a:rPr lang="en-US" altLang="zh-CN" sz="1200" dirty="0">
                <a:solidFill>
                  <a:schemeClr val="tx1">
                    <a:lumMod val="65000"/>
                    <a:lumOff val="35000"/>
                  </a:schemeClr>
                </a:solidFill>
              </a:rPr>
              <a:t>SVHC</a:t>
            </a:r>
            <a:r>
              <a:rPr lang="zh-CN" altLang="en-US" sz="1200" dirty="0">
                <a:solidFill>
                  <a:schemeClr val="tx1">
                    <a:lumMod val="65000"/>
                    <a:lumOff val="35000"/>
                  </a:schemeClr>
                </a:solidFill>
              </a:rPr>
              <a:t>清单中的物质，且质量百分浓度大于</a:t>
            </a:r>
            <a:r>
              <a:rPr lang="en-US" altLang="zh-CN" sz="1200" dirty="0">
                <a:solidFill>
                  <a:schemeClr val="tx1">
                    <a:lumMod val="65000"/>
                    <a:lumOff val="35000"/>
                  </a:schemeClr>
                </a:solidFill>
              </a:rPr>
              <a:t>0.1%</a:t>
            </a:r>
            <a:r>
              <a:rPr lang="zh-CN" altLang="en-US" sz="1200" dirty="0">
                <a:solidFill>
                  <a:schemeClr val="tx1">
                    <a:lumMod val="65000"/>
                    <a:lumOff val="35000"/>
                  </a:schemeClr>
                </a:solidFill>
              </a:rPr>
              <a:t>，则必须向下游买家进行通报。</a:t>
            </a:r>
            <a:endParaRPr lang="en-US" altLang="zh-CN" sz="1200" dirty="0">
              <a:solidFill>
                <a:schemeClr val="tx1">
                  <a:lumMod val="65000"/>
                  <a:lumOff val="35000"/>
                </a:schemeClr>
              </a:solidFill>
            </a:endParaRPr>
          </a:p>
          <a:p>
            <a:endParaRPr lang="en-US" altLang="zh-CN" sz="1200" dirty="0">
              <a:solidFill>
                <a:schemeClr val="tx1">
                  <a:lumMod val="65000"/>
                  <a:lumOff val="35000"/>
                </a:schemeClr>
              </a:solidFill>
            </a:endParaRPr>
          </a:p>
          <a:p>
            <a:endParaRPr lang="zh-CN" altLang="en-US" sz="1200" dirty="0">
              <a:solidFill>
                <a:schemeClr val="bg2">
                  <a:lumMod val="50000"/>
                </a:schemeClr>
              </a:solidFill>
            </a:endParaRPr>
          </a:p>
        </p:txBody>
      </p:sp>
      <p:sp>
        <p:nvSpPr>
          <p:cNvPr id="18" name="文本框 17">
            <a:extLst>
              <a:ext uri="{FF2B5EF4-FFF2-40B4-BE49-F238E27FC236}">
                <a16:creationId xmlns:a16="http://schemas.microsoft.com/office/drawing/2014/main" id="{C249B2F6-6167-4268-8D26-D197F1130753}"/>
              </a:ext>
            </a:extLst>
          </p:cNvPr>
          <p:cNvSpPr txBox="1"/>
          <p:nvPr/>
        </p:nvSpPr>
        <p:spPr>
          <a:xfrm flipH="1">
            <a:off x="408201" y="2809729"/>
            <a:ext cx="2795744" cy="1092607"/>
          </a:xfrm>
          <a:prstGeom prst="rect">
            <a:avLst/>
          </a:prstGeom>
          <a:noFill/>
        </p:spPr>
        <p:txBody>
          <a:bodyPr wrap="square" rtlCol="0">
            <a:spAutoFit/>
          </a:bodyPr>
          <a:lstStyle/>
          <a:p>
            <a:r>
              <a:rPr lang="zh-CN" altLang="en-US" b="1" dirty="0">
                <a:solidFill>
                  <a:schemeClr val="tx1">
                    <a:lumMod val="65000"/>
                    <a:lumOff val="35000"/>
                  </a:schemeClr>
                </a:solidFill>
              </a:rPr>
              <a:t>美国</a:t>
            </a:r>
            <a:r>
              <a:rPr lang="zh-CN" altLang="en-US" sz="1400" b="1" dirty="0">
                <a:solidFill>
                  <a:schemeClr val="tx1">
                    <a:lumMod val="65000"/>
                    <a:lumOff val="35000"/>
                  </a:schemeClr>
                </a:solidFill>
              </a:rPr>
              <a:t>消费品安全改进法案</a:t>
            </a:r>
            <a:r>
              <a:rPr lang="en-US" altLang="zh-CN" sz="1400" b="1" dirty="0">
                <a:solidFill>
                  <a:schemeClr val="tx1">
                    <a:lumMod val="65000"/>
                    <a:lumOff val="35000"/>
                  </a:schemeClr>
                </a:solidFill>
              </a:rPr>
              <a:t>C</a:t>
            </a:r>
            <a:r>
              <a:rPr lang="en-US" altLang="zh-CN" b="1" dirty="0">
                <a:solidFill>
                  <a:schemeClr val="tx1">
                    <a:lumMod val="65000"/>
                    <a:lumOff val="35000"/>
                  </a:schemeClr>
                </a:solidFill>
              </a:rPr>
              <a:t>PSIA</a:t>
            </a:r>
          </a:p>
          <a:p>
            <a:endParaRPr lang="en-US" altLang="zh-CN" dirty="0">
              <a:solidFill>
                <a:schemeClr val="tx1">
                  <a:lumMod val="65000"/>
                  <a:lumOff val="35000"/>
                </a:schemeClr>
              </a:solidFill>
            </a:endParaRPr>
          </a:p>
          <a:p>
            <a:r>
              <a:rPr lang="zh-CN" altLang="en-US" sz="1200" dirty="0">
                <a:solidFill>
                  <a:schemeClr val="bg2">
                    <a:lumMod val="50000"/>
                  </a:schemeClr>
                </a:solidFill>
              </a:rPr>
              <a:t>重金属铅：             限量值 </a:t>
            </a:r>
            <a:r>
              <a:rPr lang="en-US" altLang="zh-CN" sz="1200" dirty="0">
                <a:solidFill>
                  <a:schemeClr val="bg2">
                    <a:lumMod val="50000"/>
                  </a:schemeClr>
                </a:solidFill>
              </a:rPr>
              <a:t>90ppm</a:t>
            </a:r>
          </a:p>
          <a:p>
            <a:r>
              <a:rPr lang="zh-CN" altLang="en-US" sz="1200" dirty="0">
                <a:solidFill>
                  <a:schemeClr val="bg2">
                    <a:lumMod val="50000"/>
                  </a:schemeClr>
                </a:solidFill>
              </a:rPr>
              <a:t>邻苯二甲酸盐：    限量值 </a:t>
            </a:r>
            <a:r>
              <a:rPr lang="en-US" altLang="zh-CN" sz="1200" dirty="0">
                <a:solidFill>
                  <a:schemeClr val="bg2">
                    <a:lumMod val="50000"/>
                  </a:schemeClr>
                </a:solidFill>
              </a:rPr>
              <a:t>0.1%</a:t>
            </a:r>
          </a:p>
          <a:p>
            <a:endParaRPr lang="zh-CN" altLang="en-US" dirty="0">
              <a:solidFill>
                <a:schemeClr val="bg2">
                  <a:lumMod val="50000"/>
                </a:schemeClr>
              </a:solidFill>
            </a:endParaRPr>
          </a:p>
        </p:txBody>
      </p:sp>
    </p:spTree>
    <p:extLst>
      <p:ext uri="{BB962C8B-B14F-4D97-AF65-F5344CB8AC3E}">
        <p14:creationId xmlns:p14="http://schemas.microsoft.com/office/powerpoint/2010/main" val="2860601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36DFC35-269A-4AFC-840A-308C9EC3A1A0}"/>
              </a:ext>
            </a:extLst>
          </p:cNvPr>
          <p:cNvSpPr>
            <a:spLocks noGrp="1"/>
          </p:cNvSpPr>
          <p:nvPr>
            <p:ph type="sldNum" sz="quarter" idx="12"/>
          </p:nvPr>
        </p:nvSpPr>
        <p:spPr/>
        <p:txBody>
          <a:bodyPr/>
          <a:lstStyle/>
          <a:p>
            <a:fld id="{A81E8766-FCBB-C644-9DB2-F5B1AD9A1CD7}" type="slidenum">
              <a:rPr lang="de-DE" smtClean="0"/>
              <a:pPr/>
              <a:t>30</a:t>
            </a:fld>
            <a:endParaRPr lang="de-DE" dirty="0"/>
          </a:p>
        </p:txBody>
      </p:sp>
      <p:sp>
        <p:nvSpPr>
          <p:cNvPr id="6" name="矩形: 圆角 5">
            <a:extLst>
              <a:ext uri="{FF2B5EF4-FFF2-40B4-BE49-F238E27FC236}">
                <a16:creationId xmlns:a16="http://schemas.microsoft.com/office/drawing/2014/main" id="{24EA7290-F271-4563-85A6-3179F1A55231}"/>
              </a:ext>
            </a:extLst>
          </p:cNvPr>
          <p:cNvSpPr/>
          <p:nvPr/>
        </p:nvSpPr>
        <p:spPr>
          <a:xfrm>
            <a:off x="1830490" y="3505700"/>
            <a:ext cx="3248885" cy="468414"/>
          </a:xfrm>
          <a:prstGeom prst="roundRect">
            <a:avLst/>
          </a:prstGeom>
          <a:solidFill>
            <a:srgbClr val="00B0F0"/>
          </a:solidFill>
          <a:ln w="9525" cap="flat" cmpd="sng" algn="ctr">
            <a:noFill/>
            <a:prstDash val="solid"/>
            <a:round/>
            <a:headEnd type="none" w="med" len="med"/>
            <a:tailEnd type="none" w="med" len="med"/>
          </a:ln>
          <a:effectLst>
            <a:glow rad="63500">
              <a:schemeClr val="accent3">
                <a:satMod val="175000"/>
                <a:alpha val="40000"/>
              </a:schemeClr>
            </a:glow>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accent3"/>
          </a:fontRef>
        </p:style>
        <p:txBody>
          <a:bodyPr rtlCol="0" anchor="ctr"/>
          <a:lstStyle/>
          <a:p>
            <a:pPr algn="ctr"/>
            <a:r>
              <a:rPr lang="en-US" altLang="zh-CN" sz="1500" b="1" dirty="0" err="1">
                <a:solidFill>
                  <a:schemeClr val="bg1"/>
                </a:solidFill>
                <a:latin typeface="微软雅黑" panose="020B0503020204020204" pitchFamily="34" charset="-122"/>
                <a:ea typeface="微软雅黑" panose="020B0503020204020204" pitchFamily="34" charset="-122"/>
              </a:rPr>
              <a:t>STeP</a:t>
            </a:r>
            <a:r>
              <a:rPr lang="en-US" altLang="zh-CN" sz="1500" b="1" dirty="0">
                <a:solidFill>
                  <a:schemeClr val="bg1"/>
                </a:solidFill>
                <a:latin typeface="微软雅黑" panose="020B0503020204020204" pitchFamily="34" charset="-122"/>
                <a:ea typeface="微软雅黑" panose="020B0503020204020204" pitchFamily="34" charset="-122"/>
              </a:rPr>
              <a:t> </a:t>
            </a:r>
            <a:r>
              <a:rPr lang="zh-CN" altLang="en-US" sz="1500" b="1" dirty="0">
                <a:solidFill>
                  <a:schemeClr val="bg1"/>
                </a:solidFill>
                <a:latin typeface="微软雅黑" panose="020B0503020204020204" pitchFamily="34" charset="-122"/>
                <a:ea typeface="微软雅黑" panose="020B0503020204020204" pitchFamily="34" charset="-122"/>
              </a:rPr>
              <a:t>认证介绍</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sp>
        <p:nvSpPr>
          <p:cNvPr id="11" name="矩形: 圆角 10">
            <a:extLst>
              <a:ext uri="{FF2B5EF4-FFF2-40B4-BE49-F238E27FC236}">
                <a16:creationId xmlns:a16="http://schemas.microsoft.com/office/drawing/2014/main" id="{2A3ADE1E-CE22-48E1-9CD2-B263F2707444}"/>
              </a:ext>
            </a:extLst>
          </p:cNvPr>
          <p:cNvSpPr/>
          <p:nvPr/>
        </p:nvSpPr>
        <p:spPr>
          <a:xfrm>
            <a:off x="1807732" y="1739432"/>
            <a:ext cx="3248885" cy="533997"/>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ln w="9525" cap="flat" cmpd="sng" algn="ctr">
            <a:solidFill>
              <a:srgbClr val="00B0F0"/>
            </a:solidFill>
            <a:prstDash val="solid"/>
            <a:round/>
            <a:headEnd type="none" w="med" len="med"/>
            <a:tailEnd type="none" w="med" len="med"/>
          </a:ln>
          <a:effectLst>
            <a:glow rad="63500">
              <a:schemeClr val="accent3">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3"/>
          </a:fontRef>
        </p:style>
        <p:txBody>
          <a:bodyPr rtlCol="0" anchor="ctr"/>
          <a:lstStyle/>
          <a:p>
            <a:pPr algn="ctr"/>
            <a:r>
              <a:rPr lang="de-CH" altLang="zh-CN" sz="1500" b="1" dirty="0">
                <a:solidFill>
                  <a:schemeClr val="bg1"/>
                </a:solidFill>
                <a:latin typeface="微软雅黑" panose="020B0503020204020204" pitchFamily="34" charset="-122"/>
                <a:ea typeface="微软雅黑" panose="020B0503020204020204" pitchFamily="34" charset="-122"/>
              </a:rPr>
              <a:t>OEKO-TEX® </a:t>
            </a:r>
            <a:r>
              <a:rPr lang="zh-CN" altLang="en-US" sz="1500" b="1" dirty="0">
                <a:solidFill>
                  <a:schemeClr val="bg1"/>
                </a:solidFill>
                <a:latin typeface="微软雅黑" panose="020B0503020204020204" pitchFamily="34" charset="-122"/>
                <a:ea typeface="微软雅黑" panose="020B0503020204020204" pitchFamily="34" charset="-122"/>
              </a:rPr>
              <a:t>认证体系</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sp>
        <p:nvSpPr>
          <p:cNvPr id="12" name="矩形: 圆角 11">
            <a:extLst>
              <a:ext uri="{FF2B5EF4-FFF2-40B4-BE49-F238E27FC236}">
                <a16:creationId xmlns:a16="http://schemas.microsoft.com/office/drawing/2014/main" id="{EC00AC6E-FA33-4E47-B224-DB68F4E074B9}"/>
              </a:ext>
            </a:extLst>
          </p:cNvPr>
          <p:cNvSpPr/>
          <p:nvPr/>
        </p:nvSpPr>
        <p:spPr>
          <a:xfrm>
            <a:off x="1807731" y="2595392"/>
            <a:ext cx="3248885" cy="533997"/>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ln w="9525" cap="flat" cmpd="sng" algn="ctr">
            <a:solidFill>
              <a:srgbClr val="00B0F0"/>
            </a:solidFill>
            <a:prstDash val="solid"/>
            <a:round/>
            <a:headEnd type="none" w="med" len="med"/>
            <a:tailEnd type="none" w="med" len="med"/>
          </a:ln>
          <a:effectLst>
            <a:glow rad="63500">
              <a:schemeClr val="accent3">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3"/>
          </a:fontRef>
        </p:style>
        <p:txBody>
          <a:bodyPr rtlCol="0" anchor="ctr"/>
          <a:lstStyle/>
          <a:p>
            <a:pPr algn="ctr"/>
            <a:r>
              <a:rPr lang="en-US" altLang="zh-CN" sz="1500" b="1" dirty="0">
                <a:solidFill>
                  <a:schemeClr val="bg1"/>
                </a:solidFill>
                <a:latin typeface="微软雅黑" panose="020B0503020204020204" pitchFamily="34" charset="-122"/>
                <a:ea typeface="微软雅黑" panose="020B0503020204020204" pitchFamily="34" charset="-122"/>
              </a:rPr>
              <a:t>STANDARD 100 </a:t>
            </a:r>
            <a:r>
              <a:rPr lang="zh-CN" altLang="en-US" sz="1500" b="1" dirty="0">
                <a:solidFill>
                  <a:schemeClr val="bg1"/>
                </a:solidFill>
                <a:latin typeface="微软雅黑" panose="020B0503020204020204" pitchFamily="34" charset="-122"/>
                <a:ea typeface="微软雅黑" panose="020B0503020204020204" pitchFamily="34" charset="-122"/>
              </a:rPr>
              <a:t>新标准变化</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pic>
        <p:nvPicPr>
          <p:cNvPr id="13" name="Picture 1">
            <a:extLst>
              <a:ext uri="{FF2B5EF4-FFF2-40B4-BE49-F238E27FC236}">
                <a16:creationId xmlns:a16="http://schemas.microsoft.com/office/drawing/2014/main" id="{C113F2A1-6298-4906-A1CD-F46875F71A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54357" y="306517"/>
            <a:ext cx="1613661" cy="384462"/>
          </a:xfrm>
          <a:prstGeom prst="rect">
            <a:avLst/>
          </a:prstGeom>
        </p:spPr>
      </p:pic>
      <p:sp>
        <p:nvSpPr>
          <p:cNvPr id="7" name="矩形: 圆角 6">
            <a:extLst>
              <a:ext uri="{FF2B5EF4-FFF2-40B4-BE49-F238E27FC236}">
                <a16:creationId xmlns:a16="http://schemas.microsoft.com/office/drawing/2014/main" id="{615B6C74-0B5E-4846-84EA-C0CFF00EEB68}"/>
              </a:ext>
            </a:extLst>
          </p:cNvPr>
          <p:cNvSpPr/>
          <p:nvPr/>
        </p:nvSpPr>
        <p:spPr>
          <a:xfrm>
            <a:off x="1780927" y="949255"/>
            <a:ext cx="3248885" cy="533997"/>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ln w="9525" cap="flat" cmpd="sng" algn="ctr">
            <a:solidFill>
              <a:srgbClr val="00B0F0"/>
            </a:solidFill>
            <a:prstDash val="solid"/>
            <a:round/>
            <a:headEnd type="none" w="med" len="med"/>
            <a:tailEnd type="none" w="med" len="med"/>
          </a:ln>
          <a:effectLst>
            <a:glow rad="63500">
              <a:schemeClr val="accent3">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3"/>
          </a:fontRef>
        </p:style>
        <p:txBody>
          <a:bodyPr rtlCol="0" anchor="ctr"/>
          <a:lstStyle/>
          <a:p>
            <a:pPr algn="ctr"/>
            <a:r>
              <a:rPr lang="zh-CN" altLang="en-US" sz="1500" b="1" dirty="0">
                <a:solidFill>
                  <a:schemeClr val="bg1"/>
                </a:solidFill>
                <a:latin typeface="微软雅黑" panose="020B0503020204020204" pitchFamily="34" charset="-122"/>
                <a:ea typeface="微软雅黑" panose="020B0503020204020204" pitchFamily="34" charset="-122"/>
              </a:rPr>
              <a:t>国际市场监管机制</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31789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0" name="Group 619"/>
          <p:cNvGrpSpPr/>
          <p:nvPr/>
        </p:nvGrpSpPr>
        <p:grpSpPr>
          <a:xfrm>
            <a:off x="2910724" y="2666418"/>
            <a:ext cx="3953626" cy="1439856"/>
            <a:chOff x="2910724" y="2666418"/>
            <a:chExt cx="3953626" cy="1439856"/>
          </a:xfrm>
        </p:grpSpPr>
        <p:sp>
          <p:nvSpPr>
            <p:cNvPr id="3" name="Rechteck 2"/>
            <p:cNvSpPr/>
            <p:nvPr/>
          </p:nvSpPr>
          <p:spPr bwMode="auto">
            <a:xfrm>
              <a:off x="2910724" y="2666418"/>
              <a:ext cx="3953626" cy="1439856"/>
            </a:xfrm>
            <a:prstGeom prst="rect">
              <a:avLst/>
            </a:prstGeom>
            <a:solidFill>
              <a:schemeClr val="bg1"/>
            </a:solidFill>
            <a:ln>
              <a:solidFill>
                <a:schemeClr val="bg1"/>
              </a:solidFill>
            </a:ln>
            <a:effectLst>
              <a:outerShdw blurRad="50800" dist="38100" dir="2700000" algn="tl" rotWithShape="0">
                <a:prstClr val="black">
                  <a:alpha val="40000"/>
                </a:prstClr>
              </a:outerShdw>
            </a:effectLst>
            <a:extLst/>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285750" indent="-285750" algn="ctr">
                <a:spcBef>
                  <a:spcPts val="600"/>
                </a:spcBef>
                <a:spcAft>
                  <a:spcPts val="600"/>
                </a:spcAft>
                <a:buClr>
                  <a:srgbClr val="99CC00"/>
                </a:buClr>
                <a:buFont typeface="Arial" pitchFamily="34" charset="0"/>
                <a:buChar char="•"/>
              </a:pPr>
              <a:endParaRPr lang="de-CH" dirty="0">
                <a:solidFill>
                  <a:schemeClr val="tx1"/>
                </a:solidFill>
                <a:latin typeface="Univers"/>
                <a:ea typeface="+mj-ea"/>
                <a:cs typeface="+mj-cs"/>
              </a:endParaRPr>
            </a:p>
          </p:txBody>
        </p:sp>
        <p:pic>
          <p:nvPicPr>
            <p:cNvPr id="619" name="Picture 6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9629" y="2997036"/>
              <a:ext cx="2843139" cy="965310"/>
            </a:xfrm>
            <a:prstGeom prst="rect">
              <a:avLst/>
            </a:prstGeom>
          </p:spPr>
        </p:pic>
      </p:grpSp>
    </p:spTree>
    <p:extLst>
      <p:ext uri="{BB962C8B-B14F-4D97-AF65-F5344CB8AC3E}">
        <p14:creationId xmlns:p14="http://schemas.microsoft.com/office/powerpoint/2010/main" val="2948033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EA837F4F-AAD0-489A-A906-670E86780A43}"/>
              </a:ext>
            </a:extLst>
          </p:cNvPr>
          <p:cNvSpPr>
            <a:spLocks noGrp="1"/>
          </p:cNvSpPr>
          <p:nvPr>
            <p:ph type="sldNum" sz="quarter" idx="12"/>
          </p:nvPr>
        </p:nvSpPr>
        <p:spPr/>
        <p:txBody>
          <a:bodyPr/>
          <a:lstStyle/>
          <a:p>
            <a:pPr>
              <a:defRPr/>
            </a:pPr>
            <a:fld id="{0800D0EE-8F3B-4853-8D06-565776EA6C89}" type="slidenum">
              <a:rPr lang="de-DE" altLang="zh-CN" smtClean="0"/>
              <a:pPr>
                <a:defRPr/>
              </a:pPr>
              <a:t>32</a:t>
            </a:fld>
            <a:endParaRPr lang="de-DE" altLang="zh-CN"/>
          </a:p>
        </p:txBody>
      </p:sp>
      <p:sp>
        <p:nvSpPr>
          <p:cNvPr id="2" name="标题 1">
            <a:extLst>
              <a:ext uri="{FF2B5EF4-FFF2-40B4-BE49-F238E27FC236}">
                <a16:creationId xmlns:a16="http://schemas.microsoft.com/office/drawing/2014/main" id="{F9E52A94-DECA-41EF-B6E8-C87FEA1654DA}"/>
              </a:ext>
            </a:extLst>
          </p:cNvPr>
          <p:cNvSpPr>
            <a:spLocks noGrp="1"/>
          </p:cNvSpPr>
          <p:nvPr>
            <p:ph type="title"/>
          </p:nvPr>
        </p:nvSpPr>
        <p:spPr/>
        <p:txBody>
          <a:bodyPr/>
          <a:lstStyle/>
          <a:p>
            <a:r>
              <a:rPr lang="en-US" altLang="zh-CN" sz="2400" dirty="0">
                <a:solidFill>
                  <a:srgbClr val="19845D"/>
                </a:solidFill>
                <a:latin typeface="微软雅黑" panose="020B0503020204020204" pitchFamily="34" charset="-122"/>
                <a:ea typeface="微软雅黑" panose="020B0503020204020204" pitchFamily="34" charset="-122"/>
              </a:rPr>
              <a:t>STeP</a:t>
            </a:r>
            <a:r>
              <a:rPr lang="en-US" altLang="zh-CN" sz="2400" dirty="0">
                <a:latin typeface="微软雅黑" panose="020B0503020204020204" pitchFamily="34" charset="-122"/>
                <a:ea typeface="微软雅黑" panose="020B0503020204020204" pitchFamily="34" charset="-122"/>
              </a:rPr>
              <a:t> by OEKO-TEX® </a:t>
            </a:r>
            <a:r>
              <a:rPr lang="zh-CN" altLang="en-US" sz="2400" dirty="0">
                <a:latin typeface="微软雅黑" panose="020B0503020204020204" pitchFamily="34" charset="-122"/>
                <a:ea typeface="微软雅黑" panose="020B0503020204020204" pitchFamily="34" charset="-122"/>
              </a:rPr>
              <a:t>是什么？</a:t>
            </a:r>
          </a:p>
        </p:txBody>
      </p:sp>
      <p:sp>
        <p:nvSpPr>
          <p:cNvPr id="5" name="文本框 4">
            <a:extLst>
              <a:ext uri="{FF2B5EF4-FFF2-40B4-BE49-F238E27FC236}">
                <a16:creationId xmlns:a16="http://schemas.microsoft.com/office/drawing/2014/main" id="{F72BABEC-FA2F-4D71-A180-57622C7C8DDE}"/>
              </a:ext>
            </a:extLst>
          </p:cNvPr>
          <p:cNvSpPr txBox="1"/>
          <p:nvPr/>
        </p:nvSpPr>
        <p:spPr>
          <a:xfrm>
            <a:off x="503951" y="888767"/>
            <a:ext cx="5811958" cy="1830822"/>
          </a:xfrm>
          <a:prstGeom prst="rect">
            <a:avLst/>
          </a:prstGeom>
          <a:noFill/>
        </p:spPr>
        <p:txBody>
          <a:bodyPr wrap="square" rtlCol="0">
            <a:spAutoFit/>
          </a:bodyPr>
          <a:lstStyle/>
          <a:p>
            <a:pPr>
              <a:lnSpc>
                <a:spcPct val="150000"/>
              </a:lnSpc>
            </a:pPr>
            <a:r>
              <a:rPr lang="en-US" altLang="zh-CN" sz="1600" b="1" dirty="0" err="1">
                <a:solidFill>
                  <a:srgbClr val="00B050"/>
                </a:solidFill>
                <a:latin typeface="微软雅黑" panose="020B0503020204020204" pitchFamily="34" charset="-122"/>
                <a:ea typeface="微软雅黑" panose="020B0503020204020204" pitchFamily="34" charset="-122"/>
              </a:rPr>
              <a:t>STeP</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800" b="1" dirty="0">
                <a:solidFill>
                  <a:srgbClr val="00B050"/>
                </a:solidFill>
                <a:latin typeface="微软雅黑" panose="020B0503020204020204" pitchFamily="34" charset="-122"/>
                <a:ea typeface="微软雅黑" panose="020B0503020204020204" pitchFamily="34" charset="-122"/>
              </a:rPr>
              <a:t>S</a:t>
            </a:r>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ustainable </a:t>
            </a:r>
            <a:r>
              <a:rPr lang="en-US" altLang="zh-CN" sz="1800" b="1" dirty="0">
                <a:solidFill>
                  <a:srgbClr val="00B050"/>
                </a:solidFill>
                <a:latin typeface="微软雅黑" panose="020B0503020204020204" pitchFamily="34" charset="-122"/>
                <a:ea typeface="微软雅黑" panose="020B0503020204020204" pitchFamily="34" charset="-122"/>
              </a:rPr>
              <a:t>Te</a:t>
            </a:r>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xtile </a:t>
            </a:r>
            <a:r>
              <a:rPr lang="en-US" altLang="zh-CN" sz="1800" b="1" dirty="0">
                <a:solidFill>
                  <a:srgbClr val="00B050"/>
                </a:solidFill>
                <a:latin typeface="微软雅黑" panose="020B0503020204020204" pitchFamily="34" charset="-122"/>
                <a:ea typeface="微软雅黑" panose="020B0503020204020204" pitchFamily="34" charset="-122"/>
              </a:rPr>
              <a:t>P</a:t>
            </a:r>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roduction</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可持续纺织生产</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600" b="1" dirty="0" err="1">
                <a:solidFill>
                  <a:schemeClr val="tx1">
                    <a:lumMod val="50000"/>
                    <a:lumOff val="50000"/>
                  </a:schemeClr>
                </a:solidFill>
              </a:rPr>
              <a:t>STeP</a:t>
            </a:r>
            <a:r>
              <a:rPr lang="zh-CN" altLang="en-US" b="1" dirty="0">
                <a:solidFill>
                  <a:schemeClr val="tx1">
                    <a:lumMod val="50000"/>
                    <a:lumOff val="50000"/>
                  </a:schemeClr>
                </a:solidFill>
              </a:rPr>
              <a:t>认证是为纺织供应链中有意以透明、可信和清晰的方式向公众展示其在可持续生产方面所取得成就的品牌商、零售商和生产商提供的一套认证体系</a:t>
            </a:r>
            <a:r>
              <a:rPr lang="zh-CN" altLang="en-US" dirty="0">
                <a:solidFill>
                  <a:schemeClr val="tx1">
                    <a:lumMod val="50000"/>
                    <a:lumOff val="50000"/>
                  </a:schemeClr>
                </a:solidFill>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62169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1FB0BD71-E11E-42E8-A223-FC39B7BAF359}"/>
              </a:ext>
            </a:extLst>
          </p:cNvPr>
          <p:cNvSpPr>
            <a:spLocks noGrp="1"/>
          </p:cNvSpPr>
          <p:nvPr>
            <p:ph type="sldNum" sz="quarter" idx="12"/>
          </p:nvPr>
        </p:nvSpPr>
        <p:spPr/>
        <p:txBody>
          <a:bodyPr/>
          <a:lstStyle/>
          <a:p>
            <a:pPr>
              <a:defRPr/>
            </a:pPr>
            <a:fld id="{0800D0EE-8F3B-4853-8D06-565776EA6C89}" type="slidenum">
              <a:rPr lang="de-DE" altLang="zh-CN" smtClean="0"/>
              <a:pPr>
                <a:defRPr/>
              </a:pPr>
              <a:t>33</a:t>
            </a:fld>
            <a:endParaRPr lang="de-DE" altLang="zh-CN"/>
          </a:p>
        </p:txBody>
      </p:sp>
      <p:sp>
        <p:nvSpPr>
          <p:cNvPr id="5" name="标题 1">
            <a:extLst>
              <a:ext uri="{FF2B5EF4-FFF2-40B4-BE49-F238E27FC236}">
                <a16:creationId xmlns:a16="http://schemas.microsoft.com/office/drawing/2014/main" id="{12BF5113-2193-44C4-BD75-2571DCEDEAD5}"/>
              </a:ext>
            </a:extLst>
          </p:cNvPr>
          <p:cNvSpPr>
            <a:spLocks noGrp="1"/>
          </p:cNvSpPr>
          <p:nvPr>
            <p:ph type="title"/>
          </p:nvPr>
        </p:nvSpPr>
        <p:spPr>
          <a:xfrm>
            <a:off x="279658" y="367678"/>
            <a:ext cx="6260545" cy="397746"/>
          </a:xfrm>
        </p:spPr>
        <p:txBody>
          <a:bodyPr/>
          <a:lstStyle/>
          <a:p>
            <a:r>
              <a:rPr lang="en-US" altLang="zh-CN" dirty="0">
                <a:solidFill>
                  <a:srgbClr val="19845D"/>
                </a:solidFill>
                <a:latin typeface="微软雅黑" panose="020B0503020204020204" pitchFamily="34" charset="-122"/>
                <a:ea typeface="微软雅黑" panose="020B0503020204020204" pitchFamily="34" charset="-122"/>
              </a:rPr>
              <a:t>STeP</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关注什么？</a:t>
            </a:r>
          </a:p>
        </p:txBody>
      </p:sp>
      <p:grpSp>
        <p:nvGrpSpPr>
          <p:cNvPr id="19" name="组合 18">
            <a:extLst>
              <a:ext uri="{FF2B5EF4-FFF2-40B4-BE49-F238E27FC236}">
                <a16:creationId xmlns:a16="http://schemas.microsoft.com/office/drawing/2014/main" id="{26325F50-C890-4200-A08E-5442099972D1}"/>
              </a:ext>
            </a:extLst>
          </p:cNvPr>
          <p:cNvGrpSpPr/>
          <p:nvPr/>
        </p:nvGrpSpPr>
        <p:grpSpPr>
          <a:xfrm>
            <a:off x="2004011" y="1103288"/>
            <a:ext cx="4038446" cy="2663642"/>
            <a:chOff x="279656" y="1687530"/>
            <a:chExt cx="1945844" cy="1232598"/>
          </a:xfrm>
        </p:grpSpPr>
        <p:pic>
          <p:nvPicPr>
            <p:cNvPr id="6" name="Bild 12">
              <a:extLst>
                <a:ext uri="{FF2B5EF4-FFF2-40B4-BE49-F238E27FC236}">
                  <a16:creationId xmlns:a16="http://schemas.microsoft.com/office/drawing/2014/main" id="{09340E52-3788-4099-8387-D86C23261E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215" y="1687530"/>
              <a:ext cx="404997" cy="404997"/>
            </a:xfrm>
            <a:prstGeom prst="rect">
              <a:avLst/>
            </a:prstGeom>
          </p:spPr>
        </p:pic>
        <p:pic>
          <p:nvPicPr>
            <p:cNvPr id="7" name="Bild 13">
              <a:extLst>
                <a:ext uri="{FF2B5EF4-FFF2-40B4-BE49-F238E27FC236}">
                  <a16:creationId xmlns:a16="http://schemas.microsoft.com/office/drawing/2014/main" id="{89AC903B-8625-40A8-B148-6A6326F1D6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234" y="2380613"/>
              <a:ext cx="404997" cy="404997"/>
            </a:xfrm>
            <a:prstGeom prst="rect">
              <a:avLst/>
            </a:prstGeom>
          </p:spPr>
        </p:pic>
        <p:pic>
          <p:nvPicPr>
            <p:cNvPr id="8" name="Bild 14">
              <a:extLst>
                <a:ext uri="{FF2B5EF4-FFF2-40B4-BE49-F238E27FC236}">
                  <a16:creationId xmlns:a16="http://schemas.microsoft.com/office/drawing/2014/main" id="{6984FB16-7A5F-4140-89E0-213905D4C5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215" y="2380590"/>
              <a:ext cx="404997" cy="404997"/>
            </a:xfrm>
            <a:prstGeom prst="rect">
              <a:avLst/>
            </a:prstGeom>
          </p:spPr>
        </p:pic>
        <p:pic>
          <p:nvPicPr>
            <p:cNvPr id="9" name="Bild 15">
              <a:extLst>
                <a:ext uri="{FF2B5EF4-FFF2-40B4-BE49-F238E27FC236}">
                  <a16:creationId xmlns:a16="http://schemas.microsoft.com/office/drawing/2014/main" id="{FB200D5E-2DA0-4789-A482-90497C3B35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1701" y="1687552"/>
              <a:ext cx="404997" cy="404997"/>
            </a:xfrm>
            <a:prstGeom prst="rect">
              <a:avLst/>
            </a:prstGeom>
          </p:spPr>
        </p:pic>
        <p:pic>
          <p:nvPicPr>
            <p:cNvPr id="10" name="Bild 16">
              <a:extLst>
                <a:ext uri="{FF2B5EF4-FFF2-40B4-BE49-F238E27FC236}">
                  <a16:creationId xmlns:a16="http://schemas.microsoft.com/office/drawing/2014/main" id="{4EEA27D0-130A-4415-BA1C-7A46A71BE9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89800" y="2383436"/>
              <a:ext cx="404997" cy="404997"/>
            </a:xfrm>
            <a:prstGeom prst="rect">
              <a:avLst/>
            </a:prstGeom>
          </p:spPr>
        </p:pic>
        <p:pic>
          <p:nvPicPr>
            <p:cNvPr id="11" name="Bild 17">
              <a:extLst>
                <a:ext uri="{FF2B5EF4-FFF2-40B4-BE49-F238E27FC236}">
                  <a16:creationId xmlns:a16="http://schemas.microsoft.com/office/drawing/2014/main" id="{D2A44A24-B933-4980-8BDD-DE49C14637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3666" y="1687530"/>
              <a:ext cx="404997" cy="404997"/>
            </a:xfrm>
            <a:prstGeom prst="rect">
              <a:avLst/>
            </a:prstGeom>
          </p:spPr>
        </p:pic>
        <p:sp>
          <p:nvSpPr>
            <p:cNvPr id="12" name="Textfeld 10">
              <a:extLst>
                <a:ext uri="{FF2B5EF4-FFF2-40B4-BE49-F238E27FC236}">
                  <a16:creationId xmlns:a16="http://schemas.microsoft.com/office/drawing/2014/main" id="{F756FE07-822F-4884-8430-0DD179065B15}"/>
                </a:ext>
              </a:extLst>
            </p:cNvPr>
            <p:cNvSpPr txBox="1">
              <a:spLocks noChangeArrowheads="1"/>
            </p:cNvSpPr>
            <p:nvPr/>
          </p:nvSpPr>
          <p:spPr bwMode="auto">
            <a:xfrm>
              <a:off x="279656" y="2118983"/>
              <a:ext cx="662600" cy="10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257415" eaLnBrk="1" fontAlgn="base" hangingPunct="1">
                <a:spcBef>
                  <a:spcPct val="50000"/>
                </a:spcBef>
                <a:spcAft>
                  <a:spcPct val="0"/>
                </a:spcAft>
              </a:pPr>
              <a:r>
                <a:rPr lang="zh-CN" altLang="en-US" sz="1200" dirty="0">
                  <a:solidFill>
                    <a:srgbClr val="777776"/>
                  </a:solidFill>
                  <a:latin typeface="微软雅黑" panose="020B0503020204020204" pitchFamily="34" charset="-122"/>
                  <a:ea typeface="微软雅黑" panose="020B0503020204020204" pitchFamily="34" charset="-122"/>
                  <a:cs typeface="Arial" charset="0"/>
                </a:rPr>
                <a:t>化学品管理</a:t>
              </a:r>
              <a:endParaRPr lang="de-DE" altLang="de-DE" sz="1200" dirty="0">
                <a:solidFill>
                  <a:srgbClr val="777776"/>
                </a:solidFill>
                <a:latin typeface="微软雅黑" panose="020B0503020204020204" pitchFamily="34" charset="-122"/>
                <a:ea typeface="微软雅黑" panose="020B0503020204020204" pitchFamily="34" charset="-122"/>
                <a:cs typeface="Arial" charset="0"/>
              </a:endParaRPr>
            </a:p>
          </p:txBody>
        </p:sp>
        <p:sp>
          <p:nvSpPr>
            <p:cNvPr id="13" name="Textfeld 10">
              <a:extLst>
                <a:ext uri="{FF2B5EF4-FFF2-40B4-BE49-F238E27FC236}">
                  <a16:creationId xmlns:a16="http://schemas.microsoft.com/office/drawing/2014/main" id="{93B4EEC7-9C8F-4372-89DF-5D1ABFF76456}"/>
                </a:ext>
              </a:extLst>
            </p:cNvPr>
            <p:cNvSpPr txBox="1">
              <a:spLocks noChangeArrowheads="1"/>
            </p:cNvSpPr>
            <p:nvPr/>
          </p:nvSpPr>
          <p:spPr bwMode="auto">
            <a:xfrm>
              <a:off x="914865" y="2118983"/>
              <a:ext cx="662600" cy="10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257415" eaLnBrk="1" fontAlgn="base" hangingPunct="1">
                <a:spcBef>
                  <a:spcPct val="50000"/>
                </a:spcBef>
                <a:spcAft>
                  <a:spcPct val="0"/>
                </a:spcAft>
              </a:pPr>
              <a:r>
                <a:rPr lang="zh-CN" altLang="en-US" sz="1200" dirty="0">
                  <a:solidFill>
                    <a:srgbClr val="777776"/>
                  </a:solidFill>
                  <a:latin typeface="微软雅黑" panose="020B0503020204020204" pitchFamily="34" charset="-122"/>
                  <a:ea typeface="微软雅黑" panose="020B0503020204020204" pitchFamily="34" charset="-122"/>
                  <a:cs typeface="Arial" charset="0"/>
                </a:rPr>
                <a:t>社会责任</a:t>
              </a:r>
              <a:endParaRPr lang="en-GB" altLang="de-DE" sz="1200" dirty="0">
                <a:solidFill>
                  <a:srgbClr val="777776"/>
                </a:solidFill>
                <a:latin typeface="微软雅黑" panose="020B0503020204020204" pitchFamily="34" charset="-122"/>
                <a:ea typeface="微软雅黑" panose="020B0503020204020204" pitchFamily="34" charset="-122"/>
                <a:cs typeface="Arial" charset="0"/>
              </a:endParaRPr>
            </a:p>
          </p:txBody>
        </p:sp>
        <p:sp>
          <p:nvSpPr>
            <p:cNvPr id="14" name="Textfeld 10">
              <a:extLst>
                <a:ext uri="{FF2B5EF4-FFF2-40B4-BE49-F238E27FC236}">
                  <a16:creationId xmlns:a16="http://schemas.microsoft.com/office/drawing/2014/main" id="{D81DD81B-67F0-4530-834D-55A041ABC1C9}"/>
                </a:ext>
              </a:extLst>
            </p:cNvPr>
            <p:cNvSpPr txBox="1">
              <a:spLocks noChangeArrowheads="1"/>
            </p:cNvSpPr>
            <p:nvPr/>
          </p:nvSpPr>
          <p:spPr bwMode="auto">
            <a:xfrm>
              <a:off x="279656" y="2812021"/>
              <a:ext cx="662600" cy="10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257415" eaLnBrk="1" fontAlgn="base" hangingPunct="1">
                <a:spcBef>
                  <a:spcPct val="50000"/>
                </a:spcBef>
                <a:spcAft>
                  <a:spcPct val="0"/>
                </a:spcAft>
              </a:pPr>
              <a:r>
                <a:rPr lang="zh-CN" altLang="en-US" sz="1200" dirty="0">
                  <a:solidFill>
                    <a:srgbClr val="777776"/>
                  </a:solidFill>
                  <a:latin typeface="微软雅黑" panose="020B0503020204020204" pitchFamily="34" charset="-122"/>
                  <a:ea typeface="微软雅黑" panose="020B0503020204020204" pitchFamily="34" charset="-122"/>
                  <a:cs typeface="Arial" charset="0"/>
                </a:rPr>
                <a:t>环境绩效</a:t>
              </a:r>
              <a:endParaRPr lang="de-DE" altLang="de-DE" sz="1200" dirty="0">
                <a:solidFill>
                  <a:srgbClr val="777776"/>
                </a:solidFill>
                <a:latin typeface="微软雅黑" panose="020B0503020204020204" pitchFamily="34" charset="-122"/>
                <a:ea typeface="微软雅黑" panose="020B0503020204020204" pitchFamily="34" charset="-122"/>
                <a:cs typeface="Arial" charset="0"/>
              </a:endParaRPr>
            </a:p>
          </p:txBody>
        </p:sp>
        <p:sp>
          <p:nvSpPr>
            <p:cNvPr id="15" name="Textfeld 10">
              <a:extLst>
                <a:ext uri="{FF2B5EF4-FFF2-40B4-BE49-F238E27FC236}">
                  <a16:creationId xmlns:a16="http://schemas.microsoft.com/office/drawing/2014/main" id="{D3C9F1C4-F2BF-4C5C-86B2-332EB1E6C49B}"/>
                </a:ext>
              </a:extLst>
            </p:cNvPr>
            <p:cNvSpPr txBox="1">
              <a:spLocks noChangeArrowheads="1"/>
            </p:cNvSpPr>
            <p:nvPr/>
          </p:nvSpPr>
          <p:spPr bwMode="auto">
            <a:xfrm>
              <a:off x="1562900" y="2118983"/>
              <a:ext cx="662600" cy="10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257415" eaLnBrk="1" fontAlgn="base" hangingPunct="1">
                <a:spcBef>
                  <a:spcPct val="50000"/>
                </a:spcBef>
                <a:spcAft>
                  <a:spcPct val="0"/>
                </a:spcAft>
              </a:pPr>
              <a:r>
                <a:rPr lang="zh-CN" altLang="en-US" sz="1200" dirty="0">
                  <a:solidFill>
                    <a:srgbClr val="777776"/>
                  </a:solidFill>
                  <a:latin typeface="微软雅黑" panose="020B0503020204020204" pitchFamily="34" charset="-122"/>
                  <a:ea typeface="微软雅黑" panose="020B0503020204020204" pitchFamily="34" charset="-122"/>
                  <a:cs typeface="Arial" charset="0"/>
                </a:rPr>
                <a:t>质量管理</a:t>
              </a:r>
              <a:endParaRPr lang="de-DE" altLang="de-DE" sz="1200" dirty="0">
                <a:solidFill>
                  <a:srgbClr val="777776"/>
                </a:solidFill>
                <a:latin typeface="微软雅黑" panose="020B0503020204020204" pitchFamily="34" charset="-122"/>
                <a:ea typeface="微软雅黑" panose="020B0503020204020204" pitchFamily="34" charset="-122"/>
                <a:cs typeface="Arial" charset="0"/>
              </a:endParaRPr>
            </a:p>
          </p:txBody>
        </p:sp>
        <p:sp>
          <p:nvSpPr>
            <p:cNvPr id="16" name="Textfeld 10">
              <a:extLst>
                <a:ext uri="{FF2B5EF4-FFF2-40B4-BE49-F238E27FC236}">
                  <a16:creationId xmlns:a16="http://schemas.microsoft.com/office/drawing/2014/main" id="{68A2CE72-AC99-498D-929B-6424EEDD1550}"/>
                </a:ext>
              </a:extLst>
            </p:cNvPr>
            <p:cNvSpPr txBox="1">
              <a:spLocks noChangeArrowheads="1"/>
            </p:cNvSpPr>
            <p:nvPr/>
          </p:nvSpPr>
          <p:spPr bwMode="auto">
            <a:xfrm>
              <a:off x="917675" y="2812021"/>
              <a:ext cx="662600" cy="10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257415" eaLnBrk="1" fontAlgn="base" hangingPunct="1">
                <a:spcBef>
                  <a:spcPct val="50000"/>
                </a:spcBef>
                <a:spcAft>
                  <a:spcPct val="0"/>
                </a:spcAft>
              </a:pPr>
              <a:r>
                <a:rPr lang="zh-CN" altLang="en-US" sz="1200" dirty="0">
                  <a:solidFill>
                    <a:srgbClr val="777776"/>
                  </a:solidFill>
                  <a:latin typeface="微软雅黑" panose="020B0503020204020204" pitchFamily="34" charset="-122"/>
                  <a:ea typeface="微软雅黑" panose="020B0503020204020204" pitchFamily="34" charset="-122"/>
                  <a:cs typeface="Arial" charset="0"/>
                </a:rPr>
                <a:t>环境管理</a:t>
              </a:r>
              <a:endParaRPr lang="de-DE" altLang="de-DE" sz="1200" dirty="0">
                <a:solidFill>
                  <a:srgbClr val="777776"/>
                </a:solidFill>
                <a:latin typeface="微软雅黑" panose="020B0503020204020204" pitchFamily="34" charset="-122"/>
                <a:ea typeface="微软雅黑" panose="020B0503020204020204" pitchFamily="34" charset="-122"/>
                <a:cs typeface="Arial" charset="0"/>
              </a:endParaRPr>
            </a:p>
          </p:txBody>
        </p:sp>
        <p:sp>
          <p:nvSpPr>
            <p:cNvPr id="17" name="Textfeld 10">
              <a:extLst>
                <a:ext uri="{FF2B5EF4-FFF2-40B4-BE49-F238E27FC236}">
                  <a16:creationId xmlns:a16="http://schemas.microsoft.com/office/drawing/2014/main" id="{DE0AD933-1243-4B60-A596-87D7075647B6}"/>
                </a:ext>
              </a:extLst>
            </p:cNvPr>
            <p:cNvSpPr txBox="1">
              <a:spLocks noChangeArrowheads="1"/>
            </p:cNvSpPr>
            <p:nvPr/>
          </p:nvSpPr>
          <p:spPr bwMode="auto">
            <a:xfrm>
              <a:off x="1560999" y="2812021"/>
              <a:ext cx="662600" cy="10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257415" eaLnBrk="1" fontAlgn="base" hangingPunct="1">
                <a:spcBef>
                  <a:spcPct val="50000"/>
                </a:spcBef>
                <a:spcAft>
                  <a:spcPct val="0"/>
                </a:spcAft>
              </a:pPr>
              <a:r>
                <a:rPr lang="zh-CN" altLang="en-US" sz="1200" dirty="0">
                  <a:solidFill>
                    <a:srgbClr val="777776"/>
                  </a:solidFill>
                  <a:latin typeface="微软雅黑" panose="020B0503020204020204" pitchFamily="34" charset="-122"/>
                  <a:ea typeface="微软雅黑" panose="020B0503020204020204" pitchFamily="34" charset="-122"/>
                  <a:cs typeface="Arial" charset="0"/>
                </a:rPr>
                <a:t>健康与安全</a:t>
              </a:r>
              <a:endParaRPr lang="en-GB" altLang="de-DE" sz="1200" dirty="0">
                <a:solidFill>
                  <a:srgbClr val="777776"/>
                </a:solidFill>
                <a:latin typeface="微软雅黑" panose="020B0503020204020204" pitchFamily="34" charset="-122"/>
                <a:ea typeface="微软雅黑" panose="020B0503020204020204" pitchFamily="34" charset="-122"/>
                <a:cs typeface="Arial" charset="0"/>
              </a:endParaRPr>
            </a:p>
          </p:txBody>
        </p:sp>
      </p:grpSp>
      <p:pic>
        <p:nvPicPr>
          <p:cNvPr id="20" name="Bild 39">
            <a:extLst>
              <a:ext uri="{FF2B5EF4-FFF2-40B4-BE49-F238E27FC236}">
                <a16:creationId xmlns:a16="http://schemas.microsoft.com/office/drawing/2014/main" id="{78777EC4-6A76-433F-9B2B-87F243A71533}"/>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l="37621" t="8404" r="9865" b="27183"/>
          <a:stretch/>
        </p:blipFill>
        <p:spPr>
          <a:xfrm flipH="1">
            <a:off x="632331" y="1161552"/>
            <a:ext cx="1371679" cy="2354717"/>
          </a:xfrm>
          <a:prstGeom prst="rect">
            <a:avLst/>
          </a:prstGeom>
          <a:effectLst>
            <a:outerShdw blurRad="50800" dist="38100" dir="5400000" sx="97000" sy="97000" algn="t" rotWithShape="0">
              <a:prstClr val="black">
                <a:alpha val="40000"/>
              </a:prstClr>
            </a:outerShdw>
          </a:effectLst>
        </p:spPr>
      </p:pic>
    </p:spTree>
    <p:extLst>
      <p:ext uri="{BB962C8B-B14F-4D97-AF65-F5344CB8AC3E}">
        <p14:creationId xmlns:p14="http://schemas.microsoft.com/office/powerpoint/2010/main" val="1273125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36DFC35-269A-4AFC-840A-308C9EC3A1A0}"/>
              </a:ext>
            </a:extLst>
          </p:cNvPr>
          <p:cNvSpPr>
            <a:spLocks noGrp="1"/>
          </p:cNvSpPr>
          <p:nvPr>
            <p:ph type="sldNum" sz="quarter" idx="12"/>
          </p:nvPr>
        </p:nvSpPr>
        <p:spPr/>
        <p:txBody>
          <a:bodyPr/>
          <a:lstStyle/>
          <a:p>
            <a:fld id="{A81E8766-FCBB-C644-9DB2-F5B1AD9A1CD7}" type="slidenum">
              <a:rPr lang="de-DE" smtClean="0"/>
              <a:pPr/>
              <a:t>34</a:t>
            </a:fld>
            <a:endParaRPr lang="de-DE" dirty="0"/>
          </a:p>
        </p:txBody>
      </p:sp>
      <p:pic>
        <p:nvPicPr>
          <p:cNvPr id="13" name="Picture 1">
            <a:extLst>
              <a:ext uri="{FF2B5EF4-FFF2-40B4-BE49-F238E27FC236}">
                <a16:creationId xmlns:a16="http://schemas.microsoft.com/office/drawing/2014/main" id="{C113F2A1-6298-4906-A1CD-F46875F71A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54357" y="306517"/>
            <a:ext cx="1613661" cy="384462"/>
          </a:xfrm>
          <a:prstGeom prst="rect">
            <a:avLst/>
          </a:prstGeom>
        </p:spPr>
      </p:pic>
      <p:pic>
        <p:nvPicPr>
          <p:cNvPr id="7" name="图片 6" descr="图片包含 剪贴画&#10;&#10;已生成极高可信度的说明">
            <a:extLst>
              <a:ext uri="{FF2B5EF4-FFF2-40B4-BE49-F238E27FC236}">
                <a16:creationId xmlns:a16="http://schemas.microsoft.com/office/drawing/2014/main" id="{9C8573BC-2B92-4476-B7F9-DA43D46FC80A}"/>
              </a:ext>
            </a:extLst>
          </p:cNvPr>
          <p:cNvPicPr>
            <a:picLocks noChangeAspect="1"/>
          </p:cNvPicPr>
          <p:nvPr/>
        </p:nvPicPr>
        <p:blipFill>
          <a:blip r:embed="rId3"/>
          <a:stretch>
            <a:fillRect/>
          </a:stretch>
        </p:blipFill>
        <p:spPr>
          <a:xfrm>
            <a:off x="231820" y="1841320"/>
            <a:ext cx="1041064" cy="1696038"/>
          </a:xfrm>
          <a:prstGeom prst="rect">
            <a:avLst/>
          </a:prstGeom>
        </p:spPr>
      </p:pic>
      <p:sp>
        <p:nvSpPr>
          <p:cNvPr id="9" name="文本框 8">
            <a:extLst>
              <a:ext uri="{FF2B5EF4-FFF2-40B4-BE49-F238E27FC236}">
                <a16:creationId xmlns:a16="http://schemas.microsoft.com/office/drawing/2014/main" id="{B1D5F329-20C3-4260-B7CF-2476336F3181}"/>
              </a:ext>
            </a:extLst>
          </p:cNvPr>
          <p:cNvSpPr txBox="1"/>
          <p:nvPr/>
        </p:nvSpPr>
        <p:spPr>
          <a:xfrm>
            <a:off x="1378036" y="2105531"/>
            <a:ext cx="2150771" cy="338554"/>
          </a:xfrm>
          <a:prstGeom prst="rect">
            <a:avLst/>
          </a:prstGeom>
          <a:noFill/>
        </p:spPr>
        <p:txBody>
          <a:bodyPr wrap="square" rtlCol="0">
            <a:spAutoFit/>
          </a:bodyPr>
          <a:lstStyle/>
          <a:p>
            <a:r>
              <a:rPr lang="zh-CN" altLang="en-US" sz="1600" b="1" dirty="0">
                <a:solidFill>
                  <a:schemeClr val="tx1">
                    <a:lumMod val="50000"/>
                    <a:lumOff val="50000"/>
                  </a:schemeClr>
                </a:solidFill>
                <a:latin typeface="Microsoft YaHei Light" panose="020B0503020204020204" pitchFamily="34" charset="-122"/>
                <a:ea typeface="Microsoft YaHei Light" panose="020B0503020204020204" pitchFamily="34" charset="-122"/>
              </a:rPr>
              <a:t>生产过程环境友好</a:t>
            </a:r>
          </a:p>
        </p:txBody>
      </p:sp>
      <p:sp>
        <p:nvSpPr>
          <p:cNvPr id="14" name="文本框 13">
            <a:extLst>
              <a:ext uri="{FF2B5EF4-FFF2-40B4-BE49-F238E27FC236}">
                <a16:creationId xmlns:a16="http://schemas.microsoft.com/office/drawing/2014/main" id="{857C7A99-50C0-43F8-A54A-664AE85EDDF8}"/>
              </a:ext>
            </a:extLst>
          </p:cNvPr>
          <p:cNvSpPr txBox="1"/>
          <p:nvPr/>
        </p:nvSpPr>
        <p:spPr>
          <a:xfrm>
            <a:off x="1378037" y="2922795"/>
            <a:ext cx="2150771" cy="338554"/>
          </a:xfrm>
          <a:prstGeom prst="rect">
            <a:avLst/>
          </a:prstGeom>
          <a:noFill/>
        </p:spPr>
        <p:txBody>
          <a:bodyPr wrap="square" rtlCol="0">
            <a:spAutoFit/>
          </a:bodyPr>
          <a:lstStyle/>
          <a:p>
            <a:r>
              <a:rPr lang="zh-CN" altLang="en-US" sz="1600" b="1" dirty="0">
                <a:solidFill>
                  <a:schemeClr val="tx1">
                    <a:lumMod val="50000"/>
                    <a:lumOff val="50000"/>
                  </a:schemeClr>
                </a:solidFill>
                <a:latin typeface="Microsoft YaHei Light" panose="020B0503020204020204" pitchFamily="34" charset="-122"/>
                <a:ea typeface="Microsoft YaHei Light" panose="020B0503020204020204" pitchFamily="34" charset="-122"/>
              </a:rPr>
              <a:t>安全和有社会责任</a:t>
            </a:r>
          </a:p>
        </p:txBody>
      </p:sp>
      <p:sp>
        <p:nvSpPr>
          <p:cNvPr id="15" name="标题 1">
            <a:extLst>
              <a:ext uri="{FF2B5EF4-FFF2-40B4-BE49-F238E27FC236}">
                <a16:creationId xmlns:a16="http://schemas.microsoft.com/office/drawing/2014/main" id="{C3052CFF-E63A-4D42-87B1-A1840C6C282E}"/>
              </a:ext>
            </a:extLst>
          </p:cNvPr>
          <p:cNvSpPr>
            <a:spLocks noGrp="1"/>
          </p:cNvSpPr>
          <p:nvPr>
            <p:ph type="title"/>
          </p:nvPr>
        </p:nvSpPr>
        <p:spPr>
          <a:xfrm>
            <a:off x="-1623448" y="1123300"/>
            <a:ext cx="6260545" cy="397746"/>
          </a:xfrm>
        </p:spPr>
        <p:txBody>
          <a:bodyPr/>
          <a:lstStyle/>
          <a:p>
            <a:r>
              <a:rPr lang="en-US" altLang="zh-CN" dirty="0" err="1">
                <a:solidFill>
                  <a:srgbClr val="19845D"/>
                </a:solidFill>
                <a:latin typeface="微软雅黑" panose="020B0503020204020204" pitchFamily="34" charset="-122"/>
                <a:ea typeface="微软雅黑" panose="020B0503020204020204" pitchFamily="34" charset="-122"/>
              </a:rPr>
              <a:t>STeP</a:t>
            </a:r>
            <a:r>
              <a:rPr lang="en-US" altLang="zh-CN"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将证明</a:t>
            </a:r>
          </a:p>
        </p:txBody>
      </p:sp>
    </p:spTree>
    <p:extLst>
      <p:ext uri="{BB962C8B-B14F-4D97-AF65-F5344CB8AC3E}">
        <p14:creationId xmlns:p14="http://schemas.microsoft.com/office/powerpoint/2010/main" val="3067858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Bild 9">
            <a:extLst>
              <a:ext uri="{FF2B5EF4-FFF2-40B4-BE49-F238E27FC236}">
                <a16:creationId xmlns:a16="http://schemas.microsoft.com/office/drawing/2014/main" id="{E55B6B3F-7BC0-407A-BA8F-CE4BA7B71B2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793276"/>
            <a:ext cx="6864350" cy="3632108"/>
          </a:xfrm>
          <a:prstGeom prst="rect">
            <a:avLst/>
          </a:prstGeom>
        </p:spPr>
      </p:pic>
      <p:grpSp>
        <p:nvGrpSpPr>
          <p:cNvPr id="10" name="组合 9">
            <a:extLst>
              <a:ext uri="{FF2B5EF4-FFF2-40B4-BE49-F238E27FC236}">
                <a16:creationId xmlns:a16="http://schemas.microsoft.com/office/drawing/2014/main" id="{87E7D1F7-B639-4B94-AFFF-3155C84B513C}"/>
              </a:ext>
            </a:extLst>
          </p:cNvPr>
          <p:cNvGrpSpPr/>
          <p:nvPr/>
        </p:nvGrpSpPr>
        <p:grpSpPr>
          <a:xfrm>
            <a:off x="240894" y="1459918"/>
            <a:ext cx="1325892" cy="1888486"/>
            <a:chOff x="121624" y="1618944"/>
            <a:chExt cx="1325892" cy="1888486"/>
          </a:xfrm>
        </p:grpSpPr>
        <p:sp>
          <p:nvSpPr>
            <p:cNvPr id="101" name="Textfeld 6">
              <a:extLst>
                <a:ext uri="{FF2B5EF4-FFF2-40B4-BE49-F238E27FC236}">
                  <a16:creationId xmlns:a16="http://schemas.microsoft.com/office/drawing/2014/main" id="{632425C0-35F7-483E-BED8-5785F12D3B33}"/>
                </a:ext>
              </a:extLst>
            </p:cNvPr>
            <p:cNvSpPr txBox="1"/>
            <p:nvPr/>
          </p:nvSpPr>
          <p:spPr>
            <a:xfrm>
              <a:off x="121624" y="3168876"/>
              <a:ext cx="1325892" cy="338554"/>
            </a:xfrm>
            <a:prstGeom prst="rect">
              <a:avLst/>
            </a:prstGeom>
            <a:noFill/>
          </p:spPr>
          <p:txBody>
            <a:bodyPr wrap="square" rtlCol="0">
              <a:spAutoFit/>
            </a:bodyPr>
            <a:lstStyle>
              <a:defPPr>
                <a:defRPr lang="de-DE"/>
              </a:defPPr>
              <a:lvl1pPr algn="l" defTabSz="457200" rtl="0" fontAlgn="base">
                <a:spcBef>
                  <a:spcPct val="50000"/>
                </a:spcBef>
                <a:spcAft>
                  <a:spcPct val="0"/>
                </a:spcAft>
                <a:defRPr kern="1200">
                  <a:solidFill>
                    <a:srgbClr val="1A6F9A"/>
                  </a:solidFill>
                  <a:latin typeface="Arial" charset="0"/>
                  <a:ea typeface="+mn-ea"/>
                  <a:cs typeface="Arial" charset="0"/>
                </a:defRPr>
              </a:lvl1pPr>
              <a:lvl2pPr marL="457200" algn="l" defTabSz="457200" rtl="0" fontAlgn="base">
                <a:spcBef>
                  <a:spcPct val="50000"/>
                </a:spcBef>
                <a:spcAft>
                  <a:spcPct val="0"/>
                </a:spcAft>
                <a:defRPr kern="1200">
                  <a:solidFill>
                    <a:srgbClr val="1A6F9A"/>
                  </a:solidFill>
                  <a:latin typeface="Arial" charset="0"/>
                  <a:ea typeface="+mn-ea"/>
                  <a:cs typeface="Arial" charset="0"/>
                </a:defRPr>
              </a:lvl2pPr>
              <a:lvl3pPr marL="914400" algn="l" defTabSz="457200" rtl="0" fontAlgn="base">
                <a:spcBef>
                  <a:spcPct val="50000"/>
                </a:spcBef>
                <a:spcAft>
                  <a:spcPct val="0"/>
                </a:spcAft>
                <a:defRPr kern="1200">
                  <a:solidFill>
                    <a:srgbClr val="1A6F9A"/>
                  </a:solidFill>
                  <a:latin typeface="Arial" charset="0"/>
                  <a:ea typeface="+mn-ea"/>
                  <a:cs typeface="Arial" charset="0"/>
                </a:defRPr>
              </a:lvl3pPr>
              <a:lvl4pPr marL="1371600" algn="l" defTabSz="457200" rtl="0" fontAlgn="base">
                <a:spcBef>
                  <a:spcPct val="50000"/>
                </a:spcBef>
                <a:spcAft>
                  <a:spcPct val="0"/>
                </a:spcAft>
                <a:defRPr kern="1200">
                  <a:solidFill>
                    <a:srgbClr val="1A6F9A"/>
                  </a:solidFill>
                  <a:latin typeface="Arial" charset="0"/>
                  <a:ea typeface="+mn-ea"/>
                  <a:cs typeface="Arial" charset="0"/>
                </a:defRPr>
              </a:lvl4pPr>
              <a:lvl5pPr marL="1828800" algn="l" defTabSz="457200" rtl="0" fontAlgn="base">
                <a:spcBef>
                  <a:spcPct val="50000"/>
                </a:spcBef>
                <a:spcAft>
                  <a:spcPct val="0"/>
                </a:spcAft>
                <a:defRPr kern="1200">
                  <a:solidFill>
                    <a:srgbClr val="1A6F9A"/>
                  </a:solidFill>
                  <a:latin typeface="Arial" charset="0"/>
                  <a:ea typeface="+mn-ea"/>
                  <a:cs typeface="Arial" charset="0"/>
                </a:defRPr>
              </a:lvl5pPr>
              <a:lvl6pPr marL="2286000" algn="l" defTabSz="914400" rtl="0" eaLnBrk="1" latinLnBrk="0" hangingPunct="1">
                <a:defRPr kern="1200">
                  <a:solidFill>
                    <a:srgbClr val="1A6F9A"/>
                  </a:solidFill>
                  <a:latin typeface="Arial" charset="0"/>
                  <a:ea typeface="+mn-ea"/>
                  <a:cs typeface="Arial" charset="0"/>
                </a:defRPr>
              </a:lvl6pPr>
              <a:lvl7pPr marL="2743200" algn="l" defTabSz="914400" rtl="0" eaLnBrk="1" latinLnBrk="0" hangingPunct="1">
                <a:defRPr kern="1200">
                  <a:solidFill>
                    <a:srgbClr val="1A6F9A"/>
                  </a:solidFill>
                  <a:latin typeface="Arial" charset="0"/>
                  <a:ea typeface="+mn-ea"/>
                  <a:cs typeface="Arial" charset="0"/>
                </a:defRPr>
              </a:lvl7pPr>
              <a:lvl8pPr marL="3200400" algn="l" defTabSz="914400" rtl="0" eaLnBrk="1" latinLnBrk="0" hangingPunct="1">
                <a:defRPr kern="1200">
                  <a:solidFill>
                    <a:srgbClr val="1A6F9A"/>
                  </a:solidFill>
                  <a:latin typeface="Arial" charset="0"/>
                  <a:ea typeface="+mn-ea"/>
                  <a:cs typeface="Arial" charset="0"/>
                </a:defRPr>
              </a:lvl8pPr>
              <a:lvl9pPr marL="3657600" algn="l" defTabSz="914400" rtl="0" eaLnBrk="1" latinLnBrk="0" hangingPunct="1">
                <a:defRPr kern="1200">
                  <a:solidFill>
                    <a:srgbClr val="1A6F9A"/>
                  </a:solidFill>
                  <a:latin typeface="Arial" charset="0"/>
                  <a:ea typeface="+mn-ea"/>
                  <a:cs typeface="Arial" charset="0"/>
                </a:defRPr>
              </a:lvl9pPr>
            </a:lstStyle>
            <a:p>
              <a:pPr algn="ctr"/>
              <a:r>
                <a:rPr lang="zh-CN" altLang="en-US" sz="1600" b="1" dirty="0">
                  <a:solidFill>
                    <a:srgbClr val="87888A"/>
                  </a:solidFill>
                  <a:latin typeface="+mn-lt"/>
                  <a:ea typeface="黑体" panose="02010609060101010101" pitchFamily="49" charset="-122"/>
                  <a:cs typeface="Arial"/>
                </a:rPr>
                <a:t>检测机构</a:t>
              </a:r>
              <a:endParaRPr lang="de-DE" sz="1600" b="1" dirty="0">
                <a:solidFill>
                  <a:srgbClr val="87888A"/>
                </a:solidFill>
                <a:latin typeface="+mn-lt"/>
                <a:ea typeface="黑体" panose="02010609060101010101" pitchFamily="49" charset="-122"/>
                <a:cs typeface="Arial"/>
              </a:endParaRPr>
            </a:p>
          </p:txBody>
        </p:sp>
        <p:grpSp>
          <p:nvGrpSpPr>
            <p:cNvPr id="2" name="组合 1">
              <a:extLst>
                <a:ext uri="{FF2B5EF4-FFF2-40B4-BE49-F238E27FC236}">
                  <a16:creationId xmlns:a16="http://schemas.microsoft.com/office/drawing/2014/main" id="{B109A6E8-9893-499C-9242-620ECC5A76AC}"/>
                </a:ext>
              </a:extLst>
            </p:cNvPr>
            <p:cNvGrpSpPr/>
            <p:nvPr/>
          </p:nvGrpSpPr>
          <p:grpSpPr>
            <a:xfrm>
              <a:off x="247275" y="1618944"/>
              <a:ext cx="1074590" cy="1044000"/>
              <a:chOff x="392114" y="1641086"/>
              <a:chExt cx="1074590" cy="1044000"/>
            </a:xfrm>
          </p:grpSpPr>
          <p:sp>
            <p:nvSpPr>
              <p:cNvPr id="102" name="Oval 10">
                <a:extLst>
                  <a:ext uri="{FF2B5EF4-FFF2-40B4-BE49-F238E27FC236}">
                    <a16:creationId xmlns:a16="http://schemas.microsoft.com/office/drawing/2014/main" id="{3D7A4490-D718-4DEC-BABF-60D8E4311A75}"/>
                  </a:ext>
                </a:extLst>
              </p:cNvPr>
              <p:cNvSpPr/>
              <p:nvPr/>
            </p:nvSpPr>
            <p:spPr>
              <a:xfrm>
                <a:off x="407409" y="1641086"/>
                <a:ext cx="1044000" cy="1044000"/>
              </a:xfrm>
              <a:prstGeom prst="ellipse">
                <a:avLst/>
              </a:prstGeom>
              <a:gradFill flip="none" rotWithShape="1">
                <a:gsLst>
                  <a:gs pos="0">
                    <a:srgbClr val="87888A">
                      <a:tint val="66000"/>
                      <a:satMod val="160000"/>
                    </a:srgbClr>
                  </a:gs>
                  <a:gs pos="50000">
                    <a:srgbClr val="87888A">
                      <a:tint val="44500"/>
                      <a:satMod val="160000"/>
                    </a:srgbClr>
                  </a:gs>
                  <a:gs pos="100000">
                    <a:srgbClr val="87888A">
                      <a:tint val="23500"/>
                      <a:satMod val="160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algn="l" defTabSz="457200" rtl="0" fontAlgn="base">
                  <a:spcBef>
                    <a:spcPct val="50000"/>
                  </a:spcBef>
                  <a:spcAft>
                    <a:spcPct val="0"/>
                  </a:spcAft>
                  <a:defRPr kern="1200">
                    <a:solidFill>
                      <a:schemeClr val="lt1"/>
                    </a:solidFill>
                    <a:latin typeface="+mn-lt"/>
                    <a:ea typeface="+mn-ea"/>
                    <a:cs typeface="+mn-cs"/>
                  </a:defRPr>
                </a:lvl1pPr>
                <a:lvl2pPr marL="457200" algn="l" defTabSz="457200" rtl="0" fontAlgn="base">
                  <a:spcBef>
                    <a:spcPct val="50000"/>
                  </a:spcBef>
                  <a:spcAft>
                    <a:spcPct val="0"/>
                  </a:spcAft>
                  <a:defRPr kern="1200">
                    <a:solidFill>
                      <a:schemeClr val="lt1"/>
                    </a:solidFill>
                    <a:latin typeface="+mn-lt"/>
                    <a:ea typeface="+mn-ea"/>
                    <a:cs typeface="+mn-cs"/>
                  </a:defRPr>
                </a:lvl2pPr>
                <a:lvl3pPr marL="914400" algn="l" defTabSz="457200" rtl="0" fontAlgn="base">
                  <a:spcBef>
                    <a:spcPct val="50000"/>
                  </a:spcBef>
                  <a:spcAft>
                    <a:spcPct val="0"/>
                  </a:spcAft>
                  <a:defRPr kern="1200">
                    <a:solidFill>
                      <a:schemeClr val="lt1"/>
                    </a:solidFill>
                    <a:latin typeface="+mn-lt"/>
                    <a:ea typeface="+mn-ea"/>
                    <a:cs typeface="+mn-cs"/>
                  </a:defRPr>
                </a:lvl3pPr>
                <a:lvl4pPr marL="1371600" algn="l" defTabSz="457200" rtl="0" fontAlgn="base">
                  <a:spcBef>
                    <a:spcPct val="50000"/>
                  </a:spcBef>
                  <a:spcAft>
                    <a:spcPct val="0"/>
                  </a:spcAft>
                  <a:defRPr kern="1200">
                    <a:solidFill>
                      <a:schemeClr val="lt1"/>
                    </a:solidFill>
                    <a:latin typeface="+mn-lt"/>
                    <a:ea typeface="+mn-ea"/>
                    <a:cs typeface="+mn-cs"/>
                  </a:defRPr>
                </a:lvl4pPr>
                <a:lvl5pPr marL="1828800" algn="l" defTabSz="457200"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dirty="0">
                  <a:ea typeface="黑体" panose="02010609060101010101" pitchFamily="49" charset="-122"/>
                </a:endParaRPr>
              </a:p>
            </p:txBody>
          </p:sp>
          <p:sp>
            <p:nvSpPr>
              <p:cNvPr id="103" name="Oval 18">
                <a:extLst>
                  <a:ext uri="{FF2B5EF4-FFF2-40B4-BE49-F238E27FC236}">
                    <a16:creationId xmlns:a16="http://schemas.microsoft.com/office/drawing/2014/main" id="{891C872E-75AE-4A9C-BBB9-05B845CCF0BE}"/>
                  </a:ext>
                </a:extLst>
              </p:cNvPr>
              <p:cNvSpPr/>
              <p:nvPr/>
            </p:nvSpPr>
            <p:spPr>
              <a:xfrm>
                <a:off x="515409" y="1749086"/>
                <a:ext cx="828000" cy="8280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algn="l" defTabSz="457200" rtl="0" fontAlgn="base">
                  <a:spcBef>
                    <a:spcPct val="50000"/>
                  </a:spcBef>
                  <a:spcAft>
                    <a:spcPct val="0"/>
                  </a:spcAft>
                  <a:defRPr kern="1200">
                    <a:solidFill>
                      <a:schemeClr val="lt1"/>
                    </a:solidFill>
                    <a:latin typeface="+mn-lt"/>
                    <a:ea typeface="+mn-ea"/>
                    <a:cs typeface="+mn-cs"/>
                  </a:defRPr>
                </a:lvl1pPr>
                <a:lvl2pPr marL="457200" algn="l" defTabSz="457200" rtl="0" fontAlgn="base">
                  <a:spcBef>
                    <a:spcPct val="50000"/>
                  </a:spcBef>
                  <a:spcAft>
                    <a:spcPct val="0"/>
                  </a:spcAft>
                  <a:defRPr kern="1200">
                    <a:solidFill>
                      <a:schemeClr val="lt1"/>
                    </a:solidFill>
                    <a:latin typeface="+mn-lt"/>
                    <a:ea typeface="+mn-ea"/>
                    <a:cs typeface="+mn-cs"/>
                  </a:defRPr>
                </a:lvl2pPr>
                <a:lvl3pPr marL="914400" algn="l" defTabSz="457200" rtl="0" fontAlgn="base">
                  <a:spcBef>
                    <a:spcPct val="50000"/>
                  </a:spcBef>
                  <a:spcAft>
                    <a:spcPct val="0"/>
                  </a:spcAft>
                  <a:defRPr kern="1200">
                    <a:solidFill>
                      <a:schemeClr val="lt1"/>
                    </a:solidFill>
                    <a:latin typeface="+mn-lt"/>
                    <a:ea typeface="+mn-ea"/>
                    <a:cs typeface="+mn-cs"/>
                  </a:defRPr>
                </a:lvl3pPr>
                <a:lvl4pPr marL="1371600" algn="l" defTabSz="457200" rtl="0" fontAlgn="base">
                  <a:spcBef>
                    <a:spcPct val="50000"/>
                  </a:spcBef>
                  <a:spcAft>
                    <a:spcPct val="0"/>
                  </a:spcAft>
                  <a:defRPr kern="1200">
                    <a:solidFill>
                      <a:schemeClr val="lt1"/>
                    </a:solidFill>
                    <a:latin typeface="+mn-lt"/>
                    <a:ea typeface="+mn-ea"/>
                    <a:cs typeface="+mn-cs"/>
                  </a:defRPr>
                </a:lvl4pPr>
                <a:lvl5pPr marL="1828800" algn="l" defTabSz="457200"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dirty="0">
                  <a:ea typeface="黑体" panose="02010609060101010101" pitchFamily="49" charset="-122"/>
                </a:endParaRPr>
              </a:p>
            </p:txBody>
          </p:sp>
          <p:sp>
            <p:nvSpPr>
              <p:cNvPr id="104" name="Textfeld 11">
                <a:extLst>
                  <a:ext uri="{FF2B5EF4-FFF2-40B4-BE49-F238E27FC236}">
                    <a16:creationId xmlns:a16="http://schemas.microsoft.com/office/drawing/2014/main" id="{565A7229-4E4D-4BCD-9BD1-1753E8EA587B}"/>
                  </a:ext>
                </a:extLst>
              </p:cNvPr>
              <p:cNvSpPr txBox="1"/>
              <p:nvPr/>
            </p:nvSpPr>
            <p:spPr>
              <a:xfrm>
                <a:off x="392114" y="2013045"/>
                <a:ext cx="1074590" cy="300082"/>
              </a:xfrm>
              <a:prstGeom prst="rect">
                <a:avLst/>
              </a:prstGeom>
              <a:noFill/>
            </p:spPr>
            <p:txBody>
              <a:bodyPr wrap="square" rtlCol="0">
                <a:spAutoFit/>
              </a:bodyPr>
              <a:lstStyle>
                <a:defPPr>
                  <a:defRPr lang="de-DE"/>
                </a:defPPr>
                <a:lvl1pPr algn="l" defTabSz="457200" rtl="0" fontAlgn="base">
                  <a:spcBef>
                    <a:spcPct val="50000"/>
                  </a:spcBef>
                  <a:spcAft>
                    <a:spcPct val="0"/>
                  </a:spcAft>
                  <a:defRPr kern="1200">
                    <a:solidFill>
                      <a:srgbClr val="1A6F9A"/>
                    </a:solidFill>
                    <a:latin typeface="Arial" charset="0"/>
                    <a:ea typeface="+mn-ea"/>
                    <a:cs typeface="Arial" charset="0"/>
                  </a:defRPr>
                </a:lvl1pPr>
                <a:lvl2pPr marL="457200" algn="l" defTabSz="457200" rtl="0" fontAlgn="base">
                  <a:spcBef>
                    <a:spcPct val="50000"/>
                  </a:spcBef>
                  <a:spcAft>
                    <a:spcPct val="0"/>
                  </a:spcAft>
                  <a:defRPr kern="1200">
                    <a:solidFill>
                      <a:srgbClr val="1A6F9A"/>
                    </a:solidFill>
                    <a:latin typeface="Arial" charset="0"/>
                    <a:ea typeface="+mn-ea"/>
                    <a:cs typeface="Arial" charset="0"/>
                  </a:defRPr>
                </a:lvl2pPr>
                <a:lvl3pPr marL="914400" algn="l" defTabSz="457200" rtl="0" fontAlgn="base">
                  <a:spcBef>
                    <a:spcPct val="50000"/>
                  </a:spcBef>
                  <a:spcAft>
                    <a:spcPct val="0"/>
                  </a:spcAft>
                  <a:defRPr kern="1200">
                    <a:solidFill>
                      <a:srgbClr val="1A6F9A"/>
                    </a:solidFill>
                    <a:latin typeface="Arial" charset="0"/>
                    <a:ea typeface="+mn-ea"/>
                    <a:cs typeface="Arial" charset="0"/>
                  </a:defRPr>
                </a:lvl3pPr>
                <a:lvl4pPr marL="1371600" algn="l" defTabSz="457200" rtl="0" fontAlgn="base">
                  <a:spcBef>
                    <a:spcPct val="50000"/>
                  </a:spcBef>
                  <a:spcAft>
                    <a:spcPct val="0"/>
                  </a:spcAft>
                  <a:defRPr kern="1200">
                    <a:solidFill>
                      <a:srgbClr val="1A6F9A"/>
                    </a:solidFill>
                    <a:latin typeface="Arial" charset="0"/>
                    <a:ea typeface="+mn-ea"/>
                    <a:cs typeface="Arial" charset="0"/>
                  </a:defRPr>
                </a:lvl4pPr>
                <a:lvl5pPr marL="1828800" algn="l" defTabSz="457200" rtl="0" fontAlgn="base">
                  <a:spcBef>
                    <a:spcPct val="50000"/>
                  </a:spcBef>
                  <a:spcAft>
                    <a:spcPct val="0"/>
                  </a:spcAft>
                  <a:defRPr kern="1200">
                    <a:solidFill>
                      <a:srgbClr val="1A6F9A"/>
                    </a:solidFill>
                    <a:latin typeface="Arial" charset="0"/>
                    <a:ea typeface="+mn-ea"/>
                    <a:cs typeface="Arial" charset="0"/>
                  </a:defRPr>
                </a:lvl5pPr>
                <a:lvl6pPr marL="2286000" algn="l" defTabSz="914400" rtl="0" eaLnBrk="1" latinLnBrk="0" hangingPunct="1">
                  <a:defRPr kern="1200">
                    <a:solidFill>
                      <a:srgbClr val="1A6F9A"/>
                    </a:solidFill>
                    <a:latin typeface="Arial" charset="0"/>
                    <a:ea typeface="+mn-ea"/>
                    <a:cs typeface="Arial" charset="0"/>
                  </a:defRPr>
                </a:lvl6pPr>
                <a:lvl7pPr marL="2743200" algn="l" defTabSz="914400" rtl="0" eaLnBrk="1" latinLnBrk="0" hangingPunct="1">
                  <a:defRPr kern="1200">
                    <a:solidFill>
                      <a:srgbClr val="1A6F9A"/>
                    </a:solidFill>
                    <a:latin typeface="Arial" charset="0"/>
                    <a:ea typeface="+mn-ea"/>
                    <a:cs typeface="Arial" charset="0"/>
                  </a:defRPr>
                </a:lvl7pPr>
                <a:lvl8pPr marL="3200400" algn="l" defTabSz="914400" rtl="0" eaLnBrk="1" latinLnBrk="0" hangingPunct="1">
                  <a:defRPr kern="1200">
                    <a:solidFill>
                      <a:srgbClr val="1A6F9A"/>
                    </a:solidFill>
                    <a:latin typeface="Arial" charset="0"/>
                    <a:ea typeface="+mn-ea"/>
                    <a:cs typeface="Arial" charset="0"/>
                  </a:defRPr>
                </a:lvl8pPr>
                <a:lvl9pPr marL="3657600" algn="l" defTabSz="914400" rtl="0" eaLnBrk="1" latinLnBrk="0" hangingPunct="1">
                  <a:defRPr kern="1200">
                    <a:solidFill>
                      <a:srgbClr val="1A6F9A"/>
                    </a:solidFill>
                    <a:latin typeface="Arial" charset="0"/>
                    <a:ea typeface="+mn-ea"/>
                    <a:cs typeface="Arial" charset="0"/>
                  </a:defRPr>
                </a:lvl9pPr>
              </a:lstStyle>
              <a:p>
                <a:pPr algn="ctr"/>
                <a:r>
                  <a:rPr lang="de-DE" b="1" dirty="0">
                    <a:solidFill>
                      <a:srgbClr val="8FC31F"/>
                    </a:solidFill>
                    <a:latin typeface="+mn-lt"/>
                    <a:ea typeface="黑体" panose="02010609060101010101" pitchFamily="49" charset="-122"/>
                    <a:cs typeface="Arial"/>
                  </a:rPr>
                  <a:t>18</a:t>
                </a:r>
              </a:p>
            </p:txBody>
          </p:sp>
        </p:grpSp>
        <p:cxnSp>
          <p:nvCxnSpPr>
            <p:cNvPr id="105" name="Gerade Verbindung 33">
              <a:extLst>
                <a:ext uri="{FF2B5EF4-FFF2-40B4-BE49-F238E27FC236}">
                  <a16:creationId xmlns:a16="http://schemas.microsoft.com/office/drawing/2014/main" id="{38F25205-BB37-432C-AEA7-D25DA1CA8BC7}"/>
                </a:ext>
              </a:extLst>
            </p:cNvPr>
            <p:cNvCxnSpPr/>
            <p:nvPr/>
          </p:nvCxnSpPr>
          <p:spPr>
            <a:xfrm>
              <a:off x="784570" y="2765887"/>
              <a:ext cx="0" cy="323165"/>
            </a:xfrm>
            <a:prstGeom prst="line">
              <a:avLst/>
            </a:prstGeom>
            <a:ln w="12700" cmpd="sng">
              <a:solidFill>
                <a:srgbClr val="87888A"/>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1" name="组合 10">
            <a:extLst>
              <a:ext uri="{FF2B5EF4-FFF2-40B4-BE49-F238E27FC236}">
                <a16:creationId xmlns:a16="http://schemas.microsoft.com/office/drawing/2014/main" id="{A05D5604-F468-471B-BC91-A8BCDE4F3784}"/>
              </a:ext>
            </a:extLst>
          </p:cNvPr>
          <p:cNvGrpSpPr/>
          <p:nvPr/>
        </p:nvGrpSpPr>
        <p:grpSpPr>
          <a:xfrm>
            <a:off x="1605614" y="1459918"/>
            <a:ext cx="2032001" cy="2130178"/>
            <a:chOff x="1374854" y="1618944"/>
            <a:chExt cx="2032001" cy="2130178"/>
          </a:xfrm>
        </p:grpSpPr>
        <p:sp>
          <p:nvSpPr>
            <p:cNvPr id="96" name="Textfeld 7">
              <a:extLst>
                <a:ext uri="{FF2B5EF4-FFF2-40B4-BE49-F238E27FC236}">
                  <a16:creationId xmlns:a16="http://schemas.microsoft.com/office/drawing/2014/main" id="{A63DD794-F970-42FC-96DA-22E23C8D830C}"/>
                </a:ext>
              </a:extLst>
            </p:cNvPr>
            <p:cNvSpPr txBox="1"/>
            <p:nvPr/>
          </p:nvSpPr>
          <p:spPr>
            <a:xfrm>
              <a:off x="1374854" y="3164347"/>
              <a:ext cx="2032001" cy="584775"/>
            </a:xfrm>
            <a:prstGeom prst="rect">
              <a:avLst/>
            </a:prstGeom>
            <a:noFill/>
          </p:spPr>
          <p:txBody>
            <a:bodyPr wrap="square" rtlCol="0">
              <a:spAutoFit/>
            </a:bodyPr>
            <a:lstStyle>
              <a:defPPr>
                <a:defRPr lang="de-DE"/>
              </a:defPPr>
              <a:lvl1pPr algn="l" defTabSz="457200" rtl="0" fontAlgn="base">
                <a:spcBef>
                  <a:spcPct val="50000"/>
                </a:spcBef>
                <a:spcAft>
                  <a:spcPct val="0"/>
                </a:spcAft>
                <a:defRPr kern="1200">
                  <a:solidFill>
                    <a:srgbClr val="1A6F9A"/>
                  </a:solidFill>
                  <a:latin typeface="Arial" charset="0"/>
                  <a:ea typeface="+mn-ea"/>
                  <a:cs typeface="Arial" charset="0"/>
                </a:defRPr>
              </a:lvl1pPr>
              <a:lvl2pPr marL="457200" algn="l" defTabSz="457200" rtl="0" fontAlgn="base">
                <a:spcBef>
                  <a:spcPct val="50000"/>
                </a:spcBef>
                <a:spcAft>
                  <a:spcPct val="0"/>
                </a:spcAft>
                <a:defRPr kern="1200">
                  <a:solidFill>
                    <a:srgbClr val="1A6F9A"/>
                  </a:solidFill>
                  <a:latin typeface="Arial" charset="0"/>
                  <a:ea typeface="+mn-ea"/>
                  <a:cs typeface="Arial" charset="0"/>
                </a:defRPr>
              </a:lvl2pPr>
              <a:lvl3pPr marL="914400" algn="l" defTabSz="457200" rtl="0" fontAlgn="base">
                <a:spcBef>
                  <a:spcPct val="50000"/>
                </a:spcBef>
                <a:spcAft>
                  <a:spcPct val="0"/>
                </a:spcAft>
                <a:defRPr kern="1200">
                  <a:solidFill>
                    <a:srgbClr val="1A6F9A"/>
                  </a:solidFill>
                  <a:latin typeface="Arial" charset="0"/>
                  <a:ea typeface="+mn-ea"/>
                  <a:cs typeface="Arial" charset="0"/>
                </a:defRPr>
              </a:lvl3pPr>
              <a:lvl4pPr marL="1371600" algn="l" defTabSz="457200" rtl="0" fontAlgn="base">
                <a:spcBef>
                  <a:spcPct val="50000"/>
                </a:spcBef>
                <a:spcAft>
                  <a:spcPct val="0"/>
                </a:spcAft>
                <a:defRPr kern="1200">
                  <a:solidFill>
                    <a:srgbClr val="1A6F9A"/>
                  </a:solidFill>
                  <a:latin typeface="Arial" charset="0"/>
                  <a:ea typeface="+mn-ea"/>
                  <a:cs typeface="Arial" charset="0"/>
                </a:defRPr>
              </a:lvl4pPr>
              <a:lvl5pPr marL="1828800" algn="l" defTabSz="457200" rtl="0" fontAlgn="base">
                <a:spcBef>
                  <a:spcPct val="50000"/>
                </a:spcBef>
                <a:spcAft>
                  <a:spcPct val="0"/>
                </a:spcAft>
                <a:defRPr kern="1200">
                  <a:solidFill>
                    <a:srgbClr val="1A6F9A"/>
                  </a:solidFill>
                  <a:latin typeface="Arial" charset="0"/>
                  <a:ea typeface="+mn-ea"/>
                  <a:cs typeface="Arial" charset="0"/>
                </a:defRPr>
              </a:lvl5pPr>
              <a:lvl6pPr marL="2286000" algn="l" defTabSz="914400" rtl="0" eaLnBrk="1" latinLnBrk="0" hangingPunct="1">
                <a:defRPr kern="1200">
                  <a:solidFill>
                    <a:srgbClr val="1A6F9A"/>
                  </a:solidFill>
                  <a:latin typeface="Arial" charset="0"/>
                  <a:ea typeface="+mn-ea"/>
                  <a:cs typeface="Arial" charset="0"/>
                </a:defRPr>
              </a:lvl6pPr>
              <a:lvl7pPr marL="2743200" algn="l" defTabSz="914400" rtl="0" eaLnBrk="1" latinLnBrk="0" hangingPunct="1">
                <a:defRPr kern="1200">
                  <a:solidFill>
                    <a:srgbClr val="1A6F9A"/>
                  </a:solidFill>
                  <a:latin typeface="Arial" charset="0"/>
                  <a:ea typeface="+mn-ea"/>
                  <a:cs typeface="Arial" charset="0"/>
                </a:defRPr>
              </a:lvl7pPr>
              <a:lvl8pPr marL="3200400" algn="l" defTabSz="914400" rtl="0" eaLnBrk="1" latinLnBrk="0" hangingPunct="1">
                <a:defRPr kern="1200">
                  <a:solidFill>
                    <a:srgbClr val="1A6F9A"/>
                  </a:solidFill>
                  <a:latin typeface="Arial" charset="0"/>
                  <a:ea typeface="+mn-ea"/>
                  <a:cs typeface="Arial" charset="0"/>
                </a:defRPr>
              </a:lvl8pPr>
              <a:lvl9pPr marL="3657600" algn="l" defTabSz="914400" rtl="0" eaLnBrk="1" latinLnBrk="0" hangingPunct="1">
                <a:defRPr kern="1200">
                  <a:solidFill>
                    <a:srgbClr val="1A6F9A"/>
                  </a:solidFill>
                  <a:latin typeface="Arial" charset="0"/>
                  <a:ea typeface="+mn-ea"/>
                  <a:cs typeface="Arial" charset="0"/>
                </a:defRPr>
              </a:lvl9pPr>
            </a:lstStyle>
            <a:p>
              <a:pPr algn="ctr">
                <a:spcBef>
                  <a:spcPts val="0"/>
                </a:spcBef>
              </a:pPr>
              <a:r>
                <a:rPr lang="en-US" altLang="zh-CN" sz="1600" b="1" dirty="0">
                  <a:solidFill>
                    <a:srgbClr val="87888A"/>
                  </a:solidFill>
                  <a:latin typeface="+mn-lt"/>
                  <a:ea typeface="黑体" panose="02010609060101010101" pitchFamily="49" charset="-122"/>
                </a:rPr>
                <a:t>OEKO-TEX</a:t>
              </a:r>
              <a:r>
                <a:rPr lang="de-CH" altLang="zh-CN" sz="1600" b="1" dirty="0">
                  <a:solidFill>
                    <a:srgbClr val="87888A"/>
                  </a:solidFill>
                  <a:latin typeface="+mn-lt"/>
                  <a:ea typeface="黑体" panose="02010609060101010101" pitchFamily="49" charset="-122"/>
                </a:rPr>
                <a:t>®</a:t>
              </a:r>
              <a:r>
                <a:rPr lang="zh-CN" altLang="en-US" sz="1600" b="1" dirty="0">
                  <a:solidFill>
                    <a:srgbClr val="87888A"/>
                  </a:solidFill>
                  <a:latin typeface="+mn-lt"/>
                  <a:ea typeface="黑体" panose="02010609060101010101" pitchFamily="49" charset="-122"/>
                </a:rPr>
                <a:t>机构</a:t>
              </a:r>
              <a:endParaRPr lang="en-US" altLang="zh-CN" sz="1600" b="1" dirty="0">
                <a:solidFill>
                  <a:srgbClr val="87888A"/>
                </a:solidFill>
                <a:latin typeface="+mn-lt"/>
                <a:ea typeface="黑体" panose="02010609060101010101" pitchFamily="49" charset="-122"/>
              </a:endParaRPr>
            </a:p>
            <a:p>
              <a:pPr algn="ctr">
                <a:spcBef>
                  <a:spcPts val="0"/>
                </a:spcBef>
              </a:pPr>
              <a:r>
                <a:rPr lang="zh-CN" altLang="en-US" sz="1600" b="1" dirty="0">
                  <a:solidFill>
                    <a:srgbClr val="87888A"/>
                  </a:solidFill>
                  <a:latin typeface="+mn-lt"/>
                  <a:ea typeface="黑体" panose="02010609060101010101" pitchFamily="49" charset="-122"/>
                </a:rPr>
                <a:t>覆盖的国家</a:t>
              </a:r>
              <a:endParaRPr lang="de-DE" sz="1600" b="1" dirty="0">
                <a:solidFill>
                  <a:srgbClr val="87888A"/>
                </a:solidFill>
                <a:latin typeface="+mn-lt"/>
                <a:ea typeface="黑体" panose="02010609060101010101" pitchFamily="49" charset="-122"/>
                <a:cs typeface="Arial"/>
              </a:endParaRPr>
            </a:p>
          </p:txBody>
        </p:sp>
        <p:grpSp>
          <p:nvGrpSpPr>
            <p:cNvPr id="3" name="组合 2">
              <a:extLst>
                <a:ext uri="{FF2B5EF4-FFF2-40B4-BE49-F238E27FC236}">
                  <a16:creationId xmlns:a16="http://schemas.microsoft.com/office/drawing/2014/main" id="{C3AD09C4-3E2F-4A06-98E3-C5C2E7C32F2B}"/>
                </a:ext>
              </a:extLst>
            </p:cNvPr>
            <p:cNvGrpSpPr/>
            <p:nvPr/>
          </p:nvGrpSpPr>
          <p:grpSpPr>
            <a:xfrm>
              <a:off x="1853559" y="1618944"/>
              <a:ext cx="1074590" cy="1044000"/>
              <a:chOff x="1845608" y="1596802"/>
              <a:chExt cx="1074590" cy="1044000"/>
            </a:xfrm>
          </p:grpSpPr>
          <p:sp>
            <p:nvSpPr>
              <p:cNvPr id="97" name="Oval 19">
                <a:extLst>
                  <a:ext uri="{FF2B5EF4-FFF2-40B4-BE49-F238E27FC236}">
                    <a16:creationId xmlns:a16="http://schemas.microsoft.com/office/drawing/2014/main" id="{09912869-76B6-4519-9AC3-6D0E4FA05058}"/>
                  </a:ext>
                </a:extLst>
              </p:cNvPr>
              <p:cNvSpPr/>
              <p:nvPr/>
            </p:nvSpPr>
            <p:spPr>
              <a:xfrm>
                <a:off x="1860903" y="1596802"/>
                <a:ext cx="1044000" cy="1044000"/>
              </a:xfrm>
              <a:prstGeom prst="ellipse">
                <a:avLst/>
              </a:prstGeom>
              <a:gradFill flip="none" rotWithShape="1">
                <a:gsLst>
                  <a:gs pos="0">
                    <a:srgbClr val="87888A">
                      <a:tint val="66000"/>
                      <a:satMod val="160000"/>
                    </a:srgbClr>
                  </a:gs>
                  <a:gs pos="50000">
                    <a:srgbClr val="87888A">
                      <a:tint val="44500"/>
                      <a:satMod val="160000"/>
                    </a:srgbClr>
                  </a:gs>
                  <a:gs pos="100000">
                    <a:srgbClr val="87888A">
                      <a:tint val="23500"/>
                      <a:satMod val="160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algn="l" defTabSz="457200" rtl="0" fontAlgn="base">
                  <a:spcBef>
                    <a:spcPct val="50000"/>
                  </a:spcBef>
                  <a:spcAft>
                    <a:spcPct val="0"/>
                  </a:spcAft>
                  <a:defRPr kern="1200">
                    <a:solidFill>
                      <a:schemeClr val="lt1"/>
                    </a:solidFill>
                    <a:latin typeface="+mn-lt"/>
                    <a:ea typeface="+mn-ea"/>
                    <a:cs typeface="+mn-cs"/>
                  </a:defRPr>
                </a:lvl1pPr>
                <a:lvl2pPr marL="457200" algn="l" defTabSz="457200" rtl="0" fontAlgn="base">
                  <a:spcBef>
                    <a:spcPct val="50000"/>
                  </a:spcBef>
                  <a:spcAft>
                    <a:spcPct val="0"/>
                  </a:spcAft>
                  <a:defRPr kern="1200">
                    <a:solidFill>
                      <a:schemeClr val="lt1"/>
                    </a:solidFill>
                    <a:latin typeface="+mn-lt"/>
                    <a:ea typeface="+mn-ea"/>
                    <a:cs typeface="+mn-cs"/>
                  </a:defRPr>
                </a:lvl2pPr>
                <a:lvl3pPr marL="914400" algn="l" defTabSz="457200" rtl="0" fontAlgn="base">
                  <a:spcBef>
                    <a:spcPct val="50000"/>
                  </a:spcBef>
                  <a:spcAft>
                    <a:spcPct val="0"/>
                  </a:spcAft>
                  <a:defRPr kern="1200">
                    <a:solidFill>
                      <a:schemeClr val="lt1"/>
                    </a:solidFill>
                    <a:latin typeface="+mn-lt"/>
                    <a:ea typeface="+mn-ea"/>
                    <a:cs typeface="+mn-cs"/>
                  </a:defRPr>
                </a:lvl3pPr>
                <a:lvl4pPr marL="1371600" algn="l" defTabSz="457200" rtl="0" fontAlgn="base">
                  <a:spcBef>
                    <a:spcPct val="50000"/>
                  </a:spcBef>
                  <a:spcAft>
                    <a:spcPct val="0"/>
                  </a:spcAft>
                  <a:defRPr kern="1200">
                    <a:solidFill>
                      <a:schemeClr val="lt1"/>
                    </a:solidFill>
                    <a:latin typeface="+mn-lt"/>
                    <a:ea typeface="+mn-ea"/>
                    <a:cs typeface="+mn-cs"/>
                  </a:defRPr>
                </a:lvl4pPr>
                <a:lvl5pPr marL="1828800" algn="l" defTabSz="457200"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dirty="0">
                  <a:ea typeface="黑体" panose="02010609060101010101" pitchFamily="49" charset="-122"/>
                </a:endParaRPr>
              </a:p>
            </p:txBody>
          </p:sp>
          <p:sp>
            <p:nvSpPr>
              <p:cNvPr id="98" name="Oval 20">
                <a:extLst>
                  <a:ext uri="{FF2B5EF4-FFF2-40B4-BE49-F238E27FC236}">
                    <a16:creationId xmlns:a16="http://schemas.microsoft.com/office/drawing/2014/main" id="{45DF5991-37B3-4F46-BCCA-3807D6575D4A}"/>
                  </a:ext>
                </a:extLst>
              </p:cNvPr>
              <p:cNvSpPr/>
              <p:nvPr/>
            </p:nvSpPr>
            <p:spPr>
              <a:xfrm>
                <a:off x="1968903" y="1704802"/>
                <a:ext cx="828000" cy="8280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algn="l" defTabSz="457200" rtl="0" fontAlgn="base">
                  <a:spcBef>
                    <a:spcPct val="50000"/>
                  </a:spcBef>
                  <a:spcAft>
                    <a:spcPct val="0"/>
                  </a:spcAft>
                  <a:defRPr kern="1200">
                    <a:solidFill>
                      <a:schemeClr val="lt1"/>
                    </a:solidFill>
                    <a:latin typeface="+mn-lt"/>
                    <a:ea typeface="+mn-ea"/>
                    <a:cs typeface="+mn-cs"/>
                  </a:defRPr>
                </a:lvl1pPr>
                <a:lvl2pPr marL="457200" algn="l" defTabSz="457200" rtl="0" fontAlgn="base">
                  <a:spcBef>
                    <a:spcPct val="50000"/>
                  </a:spcBef>
                  <a:spcAft>
                    <a:spcPct val="0"/>
                  </a:spcAft>
                  <a:defRPr kern="1200">
                    <a:solidFill>
                      <a:schemeClr val="lt1"/>
                    </a:solidFill>
                    <a:latin typeface="+mn-lt"/>
                    <a:ea typeface="+mn-ea"/>
                    <a:cs typeface="+mn-cs"/>
                  </a:defRPr>
                </a:lvl2pPr>
                <a:lvl3pPr marL="914400" algn="l" defTabSz="457200" rtl="0" fontAlgn="base">
                  <a:spcBef>
                    <a:spcPct val="50000"/>
                  </a:spcBef>
                  <a:spcAft>
                    <a:spcPct val="0"/>
                  </a:spcAft>
                  <a:defRPr kern="1200">
                    <a:solidFill>
                      <a:schemeClr val="lt1"/>
                    </a:solidFill>
                    <a:latin typeface="+mn-lt"/>
                    <a:ea typeface="+mn-ea"/>
                    <a:cs typeface="+mn-cs"/>
                  </a:defRPr>
                </a:lvl3pPr>
                <a:lvl4pPr marL="1371600" algn="l" defTabSz="457200" rtl="0" fontAlgn="base">
                  <a:spcBef>
                    <a:spcPct val="50000"/>
                  </a:spcBef>
                  <a:spcAft>
                    <a:spcPct val="0"/>
                  </a:spcAft>
                  <a:defRPr kern="1200">
                    <a:solidFill>
                      <a:schemeClr val="lt1"/>
                    </a:solidFill>
                    <a:latin typeface="+mn-lt"/>
                    <a:ea typeface="+mn-ea"/>
                    <a:cs typeface="+mn-cs"/>
                  </a:defRPr>
                </a:lvl4pPr>
                <a:lvl5pPr marL="1828800" algn="l" defTabSz="457200"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dirty="0">
                  <a:ea typeface="黑体" panose="02010609060101010101" pitchFamily="49" charset="-122"/>
                </a:endParaRPr>
              </a:p>
            </p:txBody>
          </p:sp>
          <p:sp>
            <p:nvSpPr>
              <p:cNvPr id="99" name="Textfeld 21">
                <a:extLst>
                  <a:ext uri="{FF2B5EF4-FFF2-40B4-BE49-F238E27FC236}">
                    <a16:creationId xmlns:a16="http://schemas.microsoft.com/office/drawing/2014/main" id="{C21AC561-F369-4B1A-879B-107E52F8645F}"/>
                  </a:ext>
                </a:extLst>
              </p:cNvPr>
              <p:cNvSpPr txBox="1"/>
              <p:nvPr/>
            </p:nvSpPr>
            <p:spPr>
              <a:xfrm>
                <a:off x="1845608" y="1968761"/>
                <a:ext cx="1074590" cy="300082"/>
              </a:xfrm>
              <a:prstGeom prst="rect">
                <a:avLst/>
              </a:prstGeom>
              <a:noFill/>
            </p:spPr>
            <p:txBody>
              <a:bodyPr wrap="square" rtlCol="0">
                <a:spAutoFit/>
              </a:bodyPr>
              <a:lstStyle>
                <a:defPPr>
                  <a:defRPr lang="de-DE"/>
                </a:defPPr>
                <a:lvl1pPr algn="l" defTabSz="457200" rtl="0" fontAlgn="base">
                  <a:spcBef>
                    <a:spcPct val="50000"/>
                  </a:spcBef>
                  <a:spcAft>
                    <a:spcPct val="0"/>
                  </a:spcAft>
                  <a:defRPr kern="1200">
                    <a:solidFill>
                      <a:srgbClr val="1A6F9A"/>
                    </a:solidFill>
                    <a:latin typeface="Arial" charset="0"/>
                    <a:ea typeface="+mn-ea"/>
                    <a:cs typeface="Arial" charset="0"/>
                  </a:defRPr>
                </a:lvl1pPr>
                <a:lvl2pPr marL="457200" algn="l" defTabSz="457200" rtl="0" fontAlgn="base">
                  <a:spcBef>
                    <a:spcPct val="50000"/>
                  </a:spcBef>
                  <a:spcAft>
                    <a:spcPct val="0"/>
                  </a:spcAft>
                  <a:defRPr kern="1200">
                    <a:solidFill>
                      <a:srgbClr val="1A6F9A"/>
                    </a:solidFill>
                    <a:latin typeface="Arial" charset="0"/>
                    <a:ea typeface="+mn-ea"/>
                    <a:cs typeface="Arial" charset="0"/>
                  </a:defRPr>
                </a:lvl2pPr>
                <a:lvl3pPr marL="914400" algn="l" defTabSz="457200" rtl="0" fontAlgn="base">
                  <a:spcBef>
                    <a:spcPct val="50000"/>
                  </a:spcBef>
                  <a:spcAft>
                    <a:spcPct val="0"/>
                  </a:spcAft>
                  <a:defRPr kern="1200">
                    <a:solidFill>
                      <a:srgbClr val="1A6F9A"/>
                    </a:solidFill>
                    <a:latin typeface="Arial" charset="0"/>
                    <a:ea typeface="+mn-ea"/>
                    <a:cs typeface="Arial" charset="0"/>
                  </a:defRPr>
                </a:lvl3pPr>
                <a:lvl4pPr marL="1371600" algn="l" defTabSz="457200" rtl="0" fontAlgn="base">
                  <a:spcBef>
                    <a:spcPct val="50000"/>
                  </a:spcBef>
                  <a:spcAft>
                    <a:spcPct val="0"/>
                  </a:spcAft>
                  <a:defRPr kern="1200">
                    <a:solidFill>
                      <a:srgbClr val="1A6F9A"/>
                    </a:solidFill>
                    <a:latin typeface="Arial" charset="0"/>
                    <a:ea typeface="+mn-ea"/>
                    <a:cs typeface="Arial" charset="0"/>
                  </a:defRPr>
                </a:lvl4pPr>
                <a:lvl5pPr marL="1828800" algn="l" defTabSz="457200" rtl="0" fontAlgn="base">
                  <a:spcBef>
                    <a:spcPct val="50000"/>
                  </a:spcBef>
                  <a:spcAft>
                    <a:spcPct val="0"/>
                  </a:spcAft>
                  <a:defRPr kern="1200">
                    <a:solidFill>
                      <a:srgbClr val="1A6F9A"/>
                    </a:solidFill>
                    <a:latin typeface="Arial" charset="0"/>
                    <a:ea typeface="+mn-ea"/>
                    <a:cs typeface="Arial" charset="0"/>
                  </a:defRPr>
                </a:lvl5pPr>
                <a:lvl6pPr marL="2286000" algn="l" defTabSz="914400" rtl="0" eaLnBrk="1" latinLnBrk="0" hangingPunct="1">
                  <a:defRPr kern="1200">
                    <a:solidFill>
                      <a:srgbClr val="1A6F9A"/>
                    </a:solidFill>
                    <a:latin typeface="Arial" charset="0"/>
                    <a:ea typeface="+mn-ea"/>
                    <a:cs typeface="Arial" charset="0"/>
                  </a:defRPr>
                </a:lvl6pPr>
                <a:lvl7pPr marL="2743200" algn="l" defTabSz="914400" rtl="0" eaLnBrk="1" latinLnBrk="0" hangingPunct="1">
                  <a:defRPr kern="1200">
                    <a:solidFill>
                      <a:srgbClr val="1A6F9A"/>
                    </a:solidFill>
                    <a:latin typeface="Arial" charset="0"/>
                    <a:ea typeface="+mn-ea"/>
                    <a:cs typeface="Arial" charset="0"/>
                  </a:defRPr>
                </a:lvl7pPr>
                <a:lvl8pPr marL="3200400" algn="l" defTabSz="914400" rtl="0" eaLnBrk="1" latinLnBrk="0" hangingPunct="1">
                  <a:defRPr kern="1200">
                    <a:solidFill>
                      <a:srgbClr val="1A6F9A"/>
                    </a:solidFill>
                    <a:latin typeface="Arial" charset="0"/>
                    <a:ea typeface="+mn-ea"/>
                    <a:cs typeface="Arial" charset="0"/>
                  </a:defRPr>
                </a:lvl8pPr>
                <a:lvl9pPr marL="3657600" algn="l" defTabSz="914400" rtl="0" eaLnBrk="1" latinLnBrk="0" hangingPunct="1">
                  <a:defRPr kern="1200">
                    <a:solidFill>
                      <a:srgbClr val="1A6F9A"/>
                    </a:solidFill>
                    <a:latin typeface="Arial" charset="0"/>
                    <a:ea typeface="+mn-ea"/>
                    <a:cs typeface="Arial" charset="0"/>
                  </a:defRPr>
                </a:lvl9pPr>
              </a:lstStyle>
              <a:p>
                <a:pPr algn="ctr"/>
                <a:r>
                  <a:rPr lang="de-DE" b="1" dirty="0">
                    <a:solidFill>
                      <a:srgbClr val="8FC31F"/>
                    </a:solidFill>
                    <a:latin typeface="+mn-lt"/>
                    <a:ea typeface="黑体" panose="02010609060101010101" pitchFamily="49" charset="-122"/>
                    <a:cs typeface="Arial"/>
                  </a:rPr>
                  <a:t>60</a:t>
                </a:r>
              </a:p>
            </p:txBody>
          </p:sp>
        </p:grpSp>
        <p:cxnSp>
          <p:nvCxnSpPr>
            <p:cNvPr id="100" name="Gerade Verbindung 40">
              <a:extLst>
                <a:ext uri="{FF2B5EF4-FFF2-40B4-BE49-F238E27FC236}">
                  <a16:creationId xmlns:a16="http://schemas.microsoft.com/office/drawing/2014/main" id="{D1EB4F96-1A3A-4426-87DF-040CF1D81DA5}"/>
                </a:ext>
              </a:extLst>
            </p:cNvPr>
            <p:cNvCxnSpPr/>
            <p:nvPr/>
          </p:nvCxnSpPr>
          <p:spPr>
            <a:xfrm>
              <a:off x="2390854" y="2765887"/>
              <a:ext cx="0" cy="323165"/>
            </a:xfrm>
            <a:prstGeom prst="line">
              <a:avLst/>
            </a:prstGeom>
            <a:ln w="12700" cmpd="sng">
              <a:solidFill>
                <a:srgbClr val="87888A"/>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3" name="组合 12">
            <a:extLst>
              <a:ext uri="{FF2B5EF4-FFF2-40B4-BE49-F238E27FC236}">
                <a16:creationId xmlns:a16="http://schemas.microsoft.com/office/drawing/2014/main" id="{D324CD48-1271-4AC5-93F7-320E00027808}"/>
              </a:ext>
            </a:extLst>
          </p:cNvPr>
          <p:cNvGrpSpPr/>
          <p:nvPr/>
        </p:nvGrpSpPr>
        <p:grpSpPr>
          <a:xfrm>
            <a:off x="3676443" y="1459918"/>
            <a:ext cx="1543526" cy="2134707"/>
            <a:chOff x="3489873" y="1618944"/>
            <a:chExt cx="1543526" cy="2134707"/>
          </a:xfrm>
        </p:grpSpPr>
        <p:sp>
          <p:nvSpPr>
            <p:cNvPr id="91" name="Textfeld 8">
              <a:extLst>
                <a:ext uri="{FF2B5EF4-FFF2-40B4-BE49-F238E27FC236}">
                  <a16:creationId xmlns:a16="http://schemas.microsoft.com/office/drawing/2014/main" id="{AC1183A9-07F7-4CDC-9A40-00DF4530D863}"/>
                </a:ext>
              </a:extLst>
            </p:cNvPr>
            <p:cNvSpPr txBox="1"/>
            <p:nvPr/>
          </p:nvSpPr>
          <p:spPr>
            <a:xfrm>
              <a:off x="3489873" y="3168876"/>
              <a:ext cx="1543526" cy="584775"/>
            </a:xfrm>
            <a:prstGeom prst="rect">
              <a:avLst/>
            </a:prstGeom>
            <a:noFill/>
          </p:spPr>
          <p:txBody>
            <a:bodyPr wrap="square" rtlCol="0">
              <a:spAutoFit/>
            </a:bodyPr>
            <a:lstStyle>
              <a:defPPr>
                <a:defRPr lang="de-DE"/>
              </a:defPPr>
              <a:lvl1pPr algn="l" defTabSz="457200" rtl="0" fontAlgn="base">
                <a:spcBef>
                  <a:spcPct val="50000"/>
                </a:spcBef>
                <a:spcAft>
                  <a:spcPct val="0"/>
                </a:spcAft>
                <a:defRPr kern="1200">
                  <a:solidFill>
                    <a:srgbClr val="1A6F9A"/>
                  </a:solidFill>
                  <a:latin typeface="Arial" charset="0"/>
                  <a:ea typeface="+mn-ea"/>
                  <a:cs typeface="Arial" charset="0"/>
                </a:defRPr>
              </a:lvl1pPr>
              <a:lvl2pPr marL="457200" algn="l" defTabSz="457200" rtl="0" fontAlgn="base">
                <a:spcBef>
                  <a:spcPct val="50000"/>
                </a:spcBef>
                <a:spcAft>
                  <a:spcPct val="0"/>
                </a:spcAft>
                <a:defRPr kern="1200">
                  <a:solidFill>
                    <a:srgbClr val="1A6F9A"/>
                  </a:solidFill>
                  <a:latin typeface="Arial" charset="0"/>
                  <a:ea typeface="+mn-ea"/>
                  <a:cs typeface="Arial" charset="0"/>
                </a:defRPr>
              </a:lvl2pPr>
              <a:lvl3pPr marL="914400" algn="l" defTabSz="457200" rtl="0" fontAlgn="base">
                <a:spcBef>
                  <a:spcPct val="50000"/>
                </a:spcBef>
                <a:spcAft>
                  <a:spcPct val="0"/>
                </a:spcAft>
                <a:defRPr kern="1200">
                  <a:solidFill>
                    <a:srgbClr val="1A6F9A"/>
                  </a:solidFill>
                  <a:latin typeface="Arial" charset="0"/>
                  <a:ea typeface="+mn-ea"/>
                  <a:cs typeface="Arial" charset="0"/>
                </a:defRPr>
              </a:lvl3pPr>
              <a:lvl4pPr marL="1371600" algn="l" defTabSz="457200" rtl="0" fontAlgn="base">
                <a:spcBef>
                  <a:spcPct val="50000"/>
                </a:spcBef>
                <a:spcAft>
                  <a:spcPct val="0"/>
                </a:spcAft>
                <a:defRPr kern="1200">
                  <a:solidFill>
                    <a:srgbClr val="1A6F9A"/>
                  </a:solidFill>
                  <a:latin typeface="Arial" charset="0"/>
                  <a:ea typeface="+mn-ea"/>
                  <a:cs typeface="Arial" charset="0"/>
                </a:defRPr>
              </a:lvl4pPr>
              <a:lvl5pPr marL="1828800" algn="l" defTabSz="457200" rtl="0" fontAlgn="base">
                <a:spcBef>
                  <a:spcPct val="50000"/>
                </a:spcBef>
                <a:spcAft>
                  <a:spcPct val="0"/>
                </a:spcAft>
                <a:defRPr kern="1200">
                  <a:solidFill>
                    <a:srgbClr val="1A6F9A"/>
                  </a:solidFill>
                  <a:latin typeface="Arial" charset="0"/>
                  <a:ea typeface="+mn-ea"/>
                  <a:cs typeface="Arial" charset="0"/>
                </a:defRPr>
              </a:lvl5pPr>
              <a:lvl6pPr marL="2286000" algn="l" defTabSz="914400" rtl="0" eaLnBrk="1" latinLnBrk="0" hangingPunct="1">
                <a:defRPr kern="1200">
                  <a:solidFill>
                    <a:srgbClr val="1A6F9A"/>
                  </a:solidFill>
                  <a:latin typeface="Arial" charset="0"/>
                  <a:ea typeface="+mn-ea"/>
                  <a:cs typeface="Arial" charset="0"/>
                </a:defRPr>
              </a:lvl6pPr>
              <a:lvl7pPr marL="2743200" algn="l" defTabSz="914400" rtl="0" eaLnBrk="1" latinLnBrk="0" hangingPunct="1">
                <a:defRPr kern="1200">
                  <a:solidFill>
                    <a:srgbClr val="1A6F9A"/>
                  </a:solidFill>
                  <a:latin typeface="Arial" charset="0"/>
                  <a:ea typeface="+mn-ea"/>
                  <a:cs typeface="Arial" charset="0"/>
                </a:defRPr>
              </a:lvl7pPr>
              <a:lvl8pPr marL="3200400" algn="l" defTabSz="914400" rtl="0" eaLnBrk="1" latinLnBrk="0" hangingPunct="1">
                <a:defRPr kern="1200">
                  <a:solidFill>
                    <a:srgbClr val="1A6F9A"/>
                  </a:solidFill>
                  <a:latin typeface="Arial" charset="0"/>
                  <a:ea typeface="+mn-ea"/>
                  <a:cs typeface="Arial" charset="0"/>
                </a:defRPr>
              </a:lvl8pPr>
              <a:lvl9pPr marL="3657600" algn="l" defTabSz="914400" rtl="0" eaLnBrk="1" latinLnBrk="0" hangingPunct="1">
                <a:defRPr kern="1200">
                  <a:solidFill>
                    <a:srgbClr val="1A6F9A"/>
                  </a:solidFill>
                  <a:latin typeface="Arial" charset="0"/>
                  <a:ea typeface="+mn-ea"/>
                  <a:cs typeface="Arial" charset="0"/>
                </a:defRPr>
              </a:lvl9pPr>
            </a:lstStyle>
            <a:p>
              <a:pPr algn="ctr">
                <a:spcBef>
                  <a:spcPts val="0"/>
                </a:spcBef>
              </a:pPr>
              <a:r>
                <a:rPr lang="zh-CN" altLang="en-US" sz="1600" b="1" dirty="0">
                  <a:solidFill>
                    <a:srgbClr val="87888A"/>
                  </a:solidFill>
                  <a:latin typeface="+mn-lt"/>
                  <a:ea typeface="黑体" panose="02010609060101010101" pitchFamily="49" charset="-122"/>
                </a:rPr>
                <a:t>全球</a:t>
              </a:r>
              <a:endParaRPr lang="en-US" altLang="zh-CN" sz="1600" b="1" dirty="0">
                <a:solidFill>
                  <a:srgbClr val="87888A"/>
                </a:solidFill>
                <a:latin typeface="+mn-lt"/>
                <a:ea typeface="黑体" panose="02010609060101010101" pitchFamily="49" charset="-122"/>
              </a:endParaRPr>
            </a:p>
            <a:p>
              <a:pPr algn="ctr">
                <a:spcBef>
                  <a:spcPts val="0"/>
                </a:spcBef>
              </a:pPr>
              <a:r>
                <a:rPr lang="zh-CN" altLang="en-US" sz="1600" b="1" dirty="0">
                  <a:solidFill>
                    <a:srgbClr val="87888A"/>
                  </a:solidFill>
                  <a:latin typeface="+mn-lt"/>
                  <a:ea typeface="黑体" panose="02010609060101010101" pitchFamily="49" charset="-122"/>
                </a:rPr>
                <a:t>获证企业数量</a:t>
              </a:r>
              <a:endParaRPr lang="de-DE" sz="1600" b="1" dirty="0">
                <a:solidFill>
                  <a:srgbClr val="87888A"/>
                </a:solidFill>
                <a:latin typeface="+mn-lt"/>
                <a:ea typeface="黑体" panose="02010609060101010101" pitchFamily="49" charset="-122"/>
              </a:endParaRPr>
            </a:p>
          </p:txBody>
        </p:sp>
        <p:grpSp>
          <p:nvGrpSpPr>
            <p:cNvPr id="5" name="组合 4">
              <a:extLst>
                <a:ext uri="{FF2B5EF4-FFF2-40B4-BE49-F238E27FC236}">
                  <a16:creationId xmlns:a16="http://schemas.microsoft.com/office/drawing/2014/main" id="{473425C0-B174-4C72-BCFE-C444B77DEDED}"/>
                </a:ext>
              </a:extLst>
            </p:cNvPr>
            <p:cNvGrpSpPr/>
            <p:nvPr/>
          </p:nvGrpSpPr>
          <p:grpSpPr>
            <a:xfrm>
              <a:off x="3724341" y="1618944"/>
              <a:ext cx="1074590" cy="1044000"/>
              <a:chOff x="3482491" y="1641086"/>
              <a:chExt cx="1074590" cy="1044000"/>
            </a:xfrm>
          </p:grpSpPr>
          <p:sp>
            <p:nvSpPr>
              <p:cNvPr id="92" name="Oval 22">
                <a:extLst>
                  <a:ext uri="{FF2B5EF4-FFF2-40B4-BE49-F238E27FC236}">
                    <a16:creationId xmlns:a16="http://schemas.microsoft.com/office/drawing/2014/main" id="{72BB1CBB-2675-44B8-A411-F5A2CC505EA5}"/>
                  </a:ext>
                </a:extLst>
              </p:cNvPr>
              <p:cNvSpPr/>
              <p:nvPr/>
            </p:nvSpPr>
            <p:spPr>
              <a:xfrm>
                <a:off x="3497786" y="1641086"/>
                <a:ext cx="1044000" cy="1044000"/>
              </a:xfrm>
              <a:prstGeom prst="ellipse">
                <a:avLst/>
              </a:prstGeom>
              <a:gradFill flip="none" rotWithShape="1">
                <a:gsLst>
                  <a:gs pos="0">
                    <a:srgbClr val="87888A">
                      <a:tint val="66000"/>
                      <a:satMod val="160000"/>
                    </a:srgbClr>
                  </a:gs>
                  <a:gs pos="50000">
                    <a:srgbClr val="87888A">
                      <a:tint val="44500"/>
                      <a:satMod val="160000"/>
                    </a:srgbClr>
                  </a:gs>
                  <a:gs pos="100000">
                    <a:srgbClr val="87888A">
                      <a:tint val="23500"/>
                      <a:satMod val="160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algn="l" defTabSz="457200" rtl="0" fontAlgn="base">
                  <a:spcBef>
                    <a:spcPct val="50000"/>
                  </a:spcBef>
                  <a:spcAft>
                    <a:spcPct val="0"/>
                  </a:spcAft>
                  <a:defRPr kern="1200">
                    <a:solidFill>
                      <a:schemeClr val="lt1"/>
                    </a:solidFill>
                    <a:latin typeface="+mn-lt"/>
                    <a:ea typeface="+mn-ea"/>
                    <a:cs typeface="+mn-cs"/>
                  </a:defRPr>
                </a:lvl1pPr>
                <a:lvl2pPr marL="457200" algn="l" defTabSz="457200" rtl="0" fontAlgn="base">
                  <a:spcBef>
                    <a:spcPct val="50000"/>
                  </a:spcBef>
                  <a:spcAft>
                    <a:spcPct val="0"/>
                  </a:spcAft>
                  <a:defRPr kern="1200">
                    <a:solidFill>
                      <a:schemeClr val="lt1"/>
                    </a:solidFill>
                    <a:latin typeface="+mn-lt"/>
                    <a:ea typeface="+mn-ea"/>
                    <a:cs typeface="+mn-cs"/>
                  </a:defRPr>
                </a:lvl2pPr>
                <a:lvl3pPr marL="914400" algn="l" defTabSz="457200" rtl="0" fontAlgn="base">
                  <a:spcBef>
                    <a:spcPct val="50000"/>
                  </a:spcBef>
                  <a:spcAft>
                    <a:spcPct val="0"/>
                  </a:spcAft>
                  <a:defRPr kern="1200">
                    <a:solidFill>
                      <a:schemeClr val="lt1"/>
                    </a:solidFill>
                    <a:latin typeface="+mn-lt"/>
                    <a:ea typeface="+mn-ea"/>
                    <a:cs typeface="+mn-cs"/>
                  </a:defRPr>
                </a:lvl3pPr>
                <a:lvl4pPr marL="1371600" algn="l" defTabSz="457200" rtl="0" fontAlgn="base">
                  <a:spcBef>
                    <a:spcPct val="50000"/>
                  </a:spcBef>
                  <a:spcAft>
                    <a:spcPct val="0"/>
                  </a:spcAft>
                  <a:defRPr kern="1200">
                    <a:solidFill>
                      <a:schemeClr val="lt1"/>
                    </a:solidFill>
                    <a:latin typeface="+mn-lt"/>
                    <a:ea typeface="+mn-ea"/>
                    <a:cs typeface="+mn-cs"/>
                  </a:defRPr>
                </a:lvl4pPr>
                <a:lvl5pPr marL="1828800" algn="l" defTabSz="457200"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dirty="0">
                  <a:ea typeface="黑体" panose="02010609060101010101" pitchFamily="49" charset="-122"/>
                </a:endParaRPr>
              </a:p>
            </p:txBody>
          </p:sp>
          <p:sp>
            <p:nvSpPr>
              <p:cNvPr id="93" name="Oval 23">
                <a:extLst>
                  <a:ext uri="{FF2B5EF4-FFF2-40B4-BE49-F238E27FC236}">
                    <a16:creationId xmlns:a16="http://schemas.microsoft.com/office/drawing/2014/main" id="{05B1B3F5-78BA-4848-9A03-41C88A352883}"/>
                  </a:ext>
                </a:extLst>
              </p:cNvPr>
              <p:cNvSpPr/>
              <p:nvPr/>
            </p:nvSpPr>
            <p:spPr>
              <a:xfrm>
                <a:off x="3605786" y="1749086"/>
                <a:ext cx="828000" cy="8280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algn="l" defTabSz="457200" rtl="0" fontAlgn="base">
                  <a:spcBef>
                    <a:spcPct val="50000"/>
                  </a:spcBef>
                  <a:spcAft>
                    <a:spcPct val="0"/>
                  </a:spcAft>
                  <a:defRPr kern="1200">
                    <a:solidFill>
                      <a:schemeClr val="lt1"/>
                    </a:solidFill>
                    <a:latin typeface="+mn-lt"/>
                    <a:ea typeface="+mn-ea"/>
                    <a:cs typeface="+mn-cs"/>
                  </a:defRPr>
                </a:lvl1pPr>
                <a:lvl2pPr marL="457200" algn="l" defTabSz="457200" rtl="0" fontAlgn="base">
                  <a:spcBef>
                    <a:spcPct val="50000"/>
                  </a:spcBef>
                  <a:spcAft>
                    <a:spcPct val="0"/>
                  </a:spcAft>
                  <a:defRPr kern="1200">
                    <a:solidFill>
                      <a:schemeClr val="lt1"/>
                    </a:solidFill>
                    <a:latin typeface="+mn-lt"/>
                    <a:ea typeface="+mn-ea"/>
                    <a:cs typeface="+mn-cs"/>
                  </a:defRPr>
                </a:lvl2pPr>
                <a:lvl3pPr marL="914400" algn="l" defTabSz="457200" rtl="0" fontAlgn="base">
                  <a:spcBef>
                    <a:spcPct val="50000"/>
                  </a:spcBef>
                  <a:spcAft>
                    <a:spcPct val="0"/>
                  </a:spcAft>
                  <a:defRPr kern="1200">
                    <a:solidFill>
                      <a:schemeClr val="lt1"/>
                    </a:solidFill>
                    <a:latin typeface="+mn-lt"/>
                    <a:ea typeface="+mn-ea"/>
                    <a:cs typeface="+mn-cs"/>
                  </a:defRPr>
                </a:lvl3pPr>
                <a:lvl4pPr marL="1371600" algn="l" defTabSz="457200" rtl="0" fontAlgn="base">
                  <a:spcBef>
                    <a:spcPct val="50000"/>
                  </a:spcBef>
                  <a:spcAft>
                    <a:spcPct val="0"/>
                  </a:spcAft>
                  <a:defRPr kern="1200">
                    <a:solidFill>
                      <a:schemeClr val="lt1"/>
                    </a:solidFill>
                    <a:latin typeface="+mn-lt"/>
                    <a:ea typeface="+mn-ea"/>
                    <a:cs typeface="+mn-cs"/>
                  </a:defRPr>
                </a:lvl4pPr>
                <a:lvl5pPr marL="1828800" algn="l" defTabSz="457200"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dirty="0">
                  <a:ea typeface="黑体" panose="02010609060101010101" pitchFamily="49" charset="-122"/>
                </a:endParaRPr>
              </a:p>
            </p:txBody>
          </p:sp>
          <p:sp>
            <p:nvSpPr>
              <p:cNvPr id="94" name="Textfeld 24">
                <a:extLst>
                  <a:ext uri="{FF2B5EF4-FFF2-40B4-BE49-F238E27FC236}">
                    <a16:creationId xmlns:a16="http://schemas.microsoft.com/office/drawing/2014/main" id="{CEAA3BD8-FD87-4B22-BFF3-7B0B47DB81B4}"/>
                  </a:ext>
                </a:extLst>
              </p:cNvPr>
              <p:cNvSpPr txBox="1"/>
              <p:nvPr/>
            </p:nvSpPr>
            <p:spPr>
              <a:xfrm>
                <a:off x="3482491" y="2013045"/>
                <a:ext cx="1074590" cy="300082"/>
              </a:xfrm>
              <a:prstGeom prst="rect">
                <a:avLst/>
              </a:prstGeom>
              <a:noFill/>
            </p:spPr>
            <p:txBody>
              <a:bodyPr wrap="square" rtlCol="0">
                <a:spAutoFit/>
              </a:bodyPr>
              <a:lstStyle>
                <a:defPPr>
                  <a:defRPr lang="de-DE"/>
                </a:defPPr>
                <a:lvl1pPr algn="l" defTabSz="457200" rtl="0" fontAlgn="base">
                  <a:spcBef>
                    <a:spcPct val="50000"/>
                  </a:spcBef>
                  <a:spcAft>
                    <a:spcPct val="0"/>
                  </a:spcAft>
                  <a:defRPr kern="1200">
                    <a:solidFill>
                      <a:srgbClr val="1A6F9A"/>
                    </a:solidFill>
                    <a:latin typeface="Arial" charset="0"/>
                    <a:ea typeface="+mn-ea"/>
                    <a:cs typeface="Arial" charset="0"/>
                  </a:defRPr>
                </a:lvl1pPr>
                <a:lvl2pPr marL="457200" algn="l" defTabSz="457200" rtl="0" fontAlgn="base">
                  <a:spcBef>
                    <a:spcPct val="50000"/>
                  </a:spcBef>
                  <a:spcAft>
                    <a:spcPct val="0"/>
                  </a:spcAft>
                  <a:defRPr kern="1200">
                    <a:solidFill>
                      <a:srgbClr val="1A6F9A"/>
                    </a:solidFill>
                    <a:latin typeface="Arial" charset="0"/>
                    <a:ea typeface="+mn-ea"/>
                    <a:cs typeface="Arial" charset="0"/>
                  </a:defRPr>
                </a:lvl2pPr>
                <a:lvl3pPr marL="914400" algn="l" defTabSz="457200" rtl="0" fontAlgn="base">
                  <a:spcBef>
                    <a:spcPct val="50000"/>
                  </a:spcBef>
                  <a:spcAft>
                    <a:spcPct val="0"/>
                  </a:spcAft>
                  <a:defRPr kern="1200">
                    <a:solidFill>
                      <a:srgbClr val="1A6F9A"/>
                    </a:solidFill>
                    <a:latin typeface="Arial" charset="0"/>
                    <a:ea typeface="+mn-ea"/>
                    <a:cs typeface="Arial" charset="0"/>
                  </a:defRPr>
                </a:lvl3pPr>
                <a:lvl4pPr marL="1371600" algn="l" defTabSz="457200" rtl="0" fontAlgn="base">
                  <a:spcBef>
                    <a:spcPct val="50000"/>
                  </a:spcBef>
                  <a:spcAft>
                    <a:spcPct val="0"/>
                  </a:spcAft>
                  <a:defRPr kern="1200">
                    <a:solidFill>
                      <a:srgbClr val="1A6F9A"/>
                    </a:solidFill>
                    <a:latin typeface="Arial" charset="0"/>
                    <a:ea typeface="+mn-ea"/>
                    <a:cs typeface="Arial" charset="0"/>
                  </a:defRPr>
                </a:lvl4pPr>
                <a:lvl5pPr marL="1828800" algn="l" defTabSz="457200" rtl="0" fontAlgn="base">
                  <a:spcBef>
                    <a:spcPct val="50000"/>
                  </a:spcBef>
                  <a:spcAft>
                    <a:spcPct val="0"/>
                  </a:spcAft>
                  <a:defRPr kern="1200">
                    <a:solidFill>
                      <a:srgbClr val="1A6F9A"/>
                    </a:solidFill>
                    <a:latin typeface="Arial" charset="0"/>
                    <a:ea typeface="+mn-ea"/>
                    <a:cs typeface="Arial" charset="0"/>
                  </a:defRPr>
                </a:lvl5pPr>
                <a:lvl6pPr marL="2286000" algn="l" defTabSz="914400" rtl="0" eaLnBrk="1" latinLnBrk="0" hangingPunct="1">
                  <a:defRPr kern="1200">
                    <a:solidFill>
                      <a:srgbClr val="1A6F9A"/>
                    </a:solidFill>
                    <a:latin typeface="Arial" charset="0"/>
                    <a:ea typeface="+mn-ea"/>
                    <a:cs typeface="Arial" charset="0"/>
                  </a:defRPr>
                </a:lvl6pPr>
                <a:lvl7pPr marL="2743200" algn="l" defTabSz="914400" rtl="0" eaLnBrk="1" latinLnBrk="0" hangingPunct="1">
                  <a:defRPr kern="1200">
                    <a:solidFill>
                      <a:srgbClr val="1A6F9A"/>
                    </a:solidFill>
                    <a:latin typeface="Arial" charset="0"/>
                    <a:ea typeface="+mn-ea"/>
                    <a:cs typeface="Arial" charset="0"/>
                  </a:defRPr>
                </a:lvl7pPr>
                <a:lvl8pPr marL="3200400" algn="l" defTabSz="914400" rtl="0" eaLnBrk="1" latinLnBrk="0" hangingPunct="1">
                  <a:defRPr kern="1200">
                    <a:solidFill>
                      <a:srgbClr val="1A6F9A"/>
                    </a:solidFill>
                    <a:latin typeface="Arial" charset="0"/>
                    <a:ea typeface="+mn-ea"/>
                    <a:cs typeface="Arial" charset="0"/>
                  </a:defRPr>
                </a:lvl8pPr>
                <a:lvl9pPr marL="3657600" algn="l" defTabSz="914400" rtl="0" eaLnBrk="1" latinLnBrk="0" hangingPunct="1">
                  <a:defRPr kern="1200">
                    <a:solidFill>
                      <a:srgbClr val="1A6F9A"/>
                    </a:solidFill>
                    <a:latin typeface="Arial" charset="0"/>
                    <a:ea typeface="+mn-ea"/>
                    <a:cs typeface="Arial" charset="0"/>
                  </a:defRPr>
                </a:lvl9pPr>
              </a:lstStyle>
              <a:p>
                <a:pPr algn="ctr"/>
                <a:r>
                  <a:rPr lang="de-DE" b="1" dirty="0">
                    <a:solidFill>
                      <a:srgbClr val="8FC31F"/>
                    </a:solidFill>
                    <a:latin typeface="+mn-lt"/>
                    <a:ea typeface="黑体" panose="02010609060101010101" pitchFamily="49" charset="-122"/>
                    <a:cs typeface="Arial"/>
                  </a:rPr>
                  <a:t>16,000</a:t>
                </a:r>
              </a:p>
            </p:txBody>
          </p:sp>
        </p:grpSp>
        <p:cxnSp>
          <p:nvCxnSpPr>
            <p:cNvPr id="95" name="Gerade Verbindung 41">
              <a:extLst>
                <a:ext uri="{FF2B5EF4-FFF2-40B4-BE49-F238E27FC236}">
                  <a16:creationId xmlns:a16="http://schemas.microsoft.com/office/drawing/2014/main" id="{915D4AB7-2B24-42F4-A06C-FEF46E8CBF79}"/>
                </a:ext>
              </a:extLst>
            </p:cNvPr>
            <p:cNvCxnSpPr/>
            <p:nvPr/>
          </p:nvCxnSpPr>
          <p:spPr>
            <a:xfrm>
              <a:off x="4261636" y="2765887"/>
              <a:ext cx="0" cy="323165"/>
            </a:xfrm>
            <a:prstGeom prst="line">
              <a:avLst/>
            </a:prstGeom>
            <a:ln w="12700" cmpd="sng">
              <a:solidFill>
                <a:srgbClr val="87888A"/>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2" name="组合 11">
            <a:extLst>
              <a:ext uri="{FF2B5EF4-FFF2-40B4-BE49-F238E27FC236}">
                <a16:creationId xmlns:a16="http://schemas.microsoft.com/office/drawing/2014/main" id="{060FC13F-14CF-4029-8B54-8EC1401EB775}"/>
              </a:ext>
            </a:extLst>
          </p:cNvPr>
          <p:cNvGrpSpPr/>
          <p:nvPr/>
        </p:nvGrpSpPr>
        <p:grpSpPr>
          <a:xfrm>
            <a:off x="5258797" y="1459918"/>
            <a:ext cx="1449255" cy="2142658"/>
            <a:chOff x="5139527" y="1618944"/>
            <a:chExt cx="1449255" cy="2142658"/>
          </a:xfrm>
        </p:grpSpPr>
        <p:sp>
          <p:nvSpPr>
            <p:cNvPr id="86" name="Textfeld 9">
              <a:extLst>
                <a:ext uri="{FF2B5EF4-FFF2-40B4-BE49-F238E27FC236}">
                  <a16:creationId xmlns:a16="http://schemas.microsoft.com/office/drawing/2014/main" id="{D37F3BAF-DCA9-4259-9CA0-B6B87AA20730}"/>
                </a:ext>
              </a:extLst>
            </p:cNvPr>
            <p:cNvSpPr txBox="1"/>
            <p:nvPr/>
          </p:nvSpPr>
          <p:spPr>
            <a:xfrm>
              <a:off x="5139527" y="3176827"/>
              <a:ext cx="1449255" cy="584775"/>
            </a:xfrm>
            <a:prstGeom prst="rect">
              <a:avLst/>
            </a:prstGeom>
            <a:noFill/>
          </p:spPr>
          <p:txBody>
            <a:bodyPr wrap="square" rtlCol="0">
              <a:spAutoFit/>
            </a:bodyPr>
            <a:lstStyle>
              <a:defPPr>
                <a:defRPr lang="de-DE"/>
              </a:defPPr>
              <a:lvl1pPr algn="l" defTabSz="457200" rtl="0" fontAlgn="base">
                <a:spcBef>
                  <a:spcPct val="50000"/>
                </a:spcBef>
                <a:spcAft>
                  <a:spcPct val="0"/>
                </a:spcAft>
                <a:defRPr kern="1200">
                  <a:solidFill>
                    <a:srgbClr val="1A6F9A"/>
                  </a:solidFill>
                  <a:latin typeface="Arial" charset="0"/>
                  <a:ea typeface="+mn-ea"/>
                  <a:cs typeface="Arial" charset="0"/>
                </a:defRPr>
              </a:lvl1pPr>
              <a:lvl2pPr marL="457200" algn="l" defTabSz="457200" rtl="0" fontAlgn="base">
                <a:spcBef>
                  <a:spcPct val="50000"/>
                </a:spcBef>
                <a:spcAft>
                  <a:spcPct val="0"/>
                </a:spcAft>
                <a:defRPr kern="1200">
                  <a:solidFill>
                    <a:srgbClr val="1A6F9A"/>
                  </a:solidFill>
                  <a:latin typeface="Arial" charset="0"/>
                  <a:ea typeface="+mn-ea"/>
                  <a:cs typeface="Arial" charset="0"/>
                </a:defRPr>
              </a:lvl2pPr>
              <a:lvl3pPr marL="914400" algn="l" defTabSz="457200" rtl="0" fontAlgn="base">
                <a:spcBef>
                  <a:spcPct val="50000"/>
                </a:spcBef>
                <a:spcAft>
                  <a:spcPct val="0"/>
                </a:spcAft>
                <a:defRPr kern="1200">
                  <a:solidFill>
                    <a:srgbClr val="1A6F9A"/>
                  </a:solidFill>
                  <a:latin typeface="Arial" charset="0"/>
                  <a:ea typeface="+mn-ea"/>
                  <a:cs typeface="Arial" charset="0"/>
                </a:defRPr>
              </a:lvl3pPr>
              <a:lvl4pPr marL="1371600" algn="l" defTabSz="457200" rtl="0" fontAlgn="base">
                <a:spcBef>
                  <a:spcPct val="50000"/>
                </a:spcBef>
                <a:spcAft>
                  <a:spcPct val="0"/>
                </a:spcAft>
                <a:defRPr kern="1200">
                  <a:solidFill>
                    <a:srgbClr val="1A6F9A"/>
                  </a:solidFill>
                  <a:latin typeface="Arial" charset="0"/>
                  <a:ea typeface="+mn-ea"/>
                  <a:cs typeface="Arial" charset="0"/>
                </a:defRPr>
              </a:lvl4pPr>
              <a:lvl5pPr marL="1828800" algn="l" defTabSz="457200" rtl="0" fontAlgn="base">
                <a:spcBef>
                  <a:spcPct val="50000"/>
                </a:spcBef>
                <a:spcAft>
                  <a:spcPct val="0"/>
                </a:spcAft>
                <a:defRPr kern="1200">
                  <a:solidFill>
                    <a:srgbClr val="1A6F9A"/>
                  </a:solidFill>
                  <a:latin typeface="Arial" charset="0"/>
                  <a:ea typeface="+mn-ea"/>
                  <a:cs typeface="Arial" charset="0"/>
                </a:defRPr>
              </a:lvl5pPr>
              <a:lvl6pPr marL="2286000" algn="l" defTabSz="914400" rtl="0" eaLnBrk="1" latinLnBrk="0" hangingPunct="1">
                <a:defRPr kern="1200">
                  <a:solidFill>
                    <a:srgbClr val="1A6F9A"/>
                  </a:solidFill>
                  <a:latin typeface="Arial" charset="0"/>
                  <a:ea typeface="+mn-ea"/>
                  <a:cs typeface="Arial" charset="0"/>
                </a:defRPr>
              </a:lvl6pPr>
              <a:lvl7pPr marL="2743200" algn="l" defTabSz="914400" rtl="0" eaLnBrk="1" latinLnBrk="0" hangingPunct="1">
                <a:defRPr kern="1200">
                  <a:solidFill>
                    <a:srgbClr val="1A6F9A"/>
                  </a:solidFill>
                  <a:latin typeface="Arial" charset="0"/>
                  <a:ea typeface="+mn-ea"/>
                  <a:cs typeface="Arial" charset="0"/>
                </a:defRPr>
              </a:lvl7pPr>
              <a:lvl8pPr marL="3200400" algn="l" defTabSz="914400" rtl="0" eaLnBrk="1" latinLnBrk="0" hangingPunct="1">
                <a:defRPr kern="1200">
                  <a:solidFill>
                    <a:srgbClr val="1A6F9A"/>
                  </a:solidFill>
                  <a:latin typeface="Arial" charset="0"/>
                  <a:ea typeface="+mn-ea"/>
                  <a:cs typeface="Arial" charset="0"/>
                </a:defRPr>
              </a:lvl8pPr>
              <a:lvl9pPr marL="3657600" algn="l" defTabSz="914400" rtl="0" eaLnBrk="1" latinLnBrk="0" hangingPunct="1">
                <a:defRPr kern="1200">
                  <a:solidFill>
                    <a:srgbClr val="1A6F9A"/>
                  </a:solidFill>
                  <a:latin typeface="Arial" charset="0"/>
                  <a:ea typeface="+mn-ea"/>
                  <a:cs typeface="Arial" charset="0"/>
                </a:defRPr>
              </a:lvl9pPr>
            </a:lstStyle>
            <a:p>
              <a:pPr algn="ctr">
                <a:spcBef>
                  <a:spcPts val="0"/>
                </a:spcBef>
              </a:pPr>
              <a:r>
                <a:rPr lang="zh-CN" altLang="en-US" sz="1600" b="1" dirty="0">
                  <a:solidFill>
                    <a:srgbClr val="87888A"/>
                  </a:solidFill>
                  <a:latin typeface="+mn-lt"/>
                  <a:ea typeface="黑体" panose="02010609060101010101" pitchFamily="49" charset="-122"/>
                </a:rPr>
                <a:t>累计颁发的</a:t>
              </a:r>
              <a:endParaRPr lang="en-US" altLang="zh-CN" sz="1600" b="1" dirty="0">
                <a:solidFill>
                  <a:srgbClr val="87888A"/>
                </a:solidFill>
                <a:latin typeface="+mn-lt"/>
                <a:ea typeface="黑体" panose="02010609060101010101" pitchFamily="49" charset="-122"/>
              </a:endParaRPr>
            </a:p>
            <a:p>
              <a:pPr algn="ctr">
                <a:spcBef>
                  <a:spcPts val="0"/>
                </a:spcBef>
              </a:pPr>
              <a:r>
                <a:rPr lang="zh-CN" altLang="en-US" sz="1600" b="1" dirty="0">
                  <a:solidFill>
                    <a:srgbClr val="87888A"/>
                  </a:solidFill>
                  <a:latin typeface="+mn-lt"/>
                  <a:ea typeface="黑体" panose="02010609060101010101" pitchFamily="49" charset="-122"/>
                </a:rPr>
                <a:t>证书总数量</a:t>
              </a:r>
              <a:endParaRPr lang="de-DE" sz="1600" b="1" dirty="0">
                <a:solidFill>
                  <a:srgbClr val="87888A"/>
                </a:solidFill>
                <a:latin typeface="+mn-lt"/>
                <a:ea typeface="黑体" panose="02010609060101010101" pitchFamily="49" charset="-122"/>
              </a:endParaRPr>
            </a:p>
          </p:txBody>
        </p:sp>
        <p:grpSp>
          <p:nvGrpSpPr>
            <p:cNvPr id="7" name="组合 6">
              <a:extLst>
                <a:ext uri="{FF2B5EF4-FFF2-40B4-BE49-F238E27FC236}">
                  <a16:creationId xmlns:a16="http://schemas.microsoft.com/office/drawing/2014/main" id="{B6D273BA-206E-41CB-9F4B-672A3B42AA62}"/>
                </a:ext>
              </a:extLst>
            </p:cNvPr>
            <p:cNvGrpSpPr/>
            <p:nvPr/>
          </p:nvGrpSpPr>
          <p:grpSpPr>
            <a:xfrm>
              <a:off x="5326859" y="1618944"/>
              <a:ext cx="1074590" cy="1044000"/>
              <a:chOff x="5088321" y="1641086"/>
              <a:chExt cx="1074590" cy="1044000"/>
            </a:xfrm>
          </p:grpSpPr>
          <p:sp>
            <p:nvSpPr>
              <p:cNvPr id="87" name="Oval 25">
                <a:extLst>
                  <a:ext uri="{FF2B5EF4-FFF2-40B4-BE49-F238E27FC236}">
                    <a16:creationId xmlns:a16="http://schemas.microsoft.com/office/drawing/2014/main" id="{76A2373D-1609-4711-ABA6-38E6F312494D}"/>
                  </a:ext>
                </a:extLst>
              </p:cNvPr>
              <p:cNvSpPr/>
              <p:nvPr/>
            </p:nvSpPr>
            <p:spPr>
              <a:xfrm>
                <a:off x="5103616" y="1641086"/>
                <a:ext cx="1044000" cy="1044000"/>
              </a:xfrm>
              <a:prstGeom prst="ellipse">
                <a:avLst/>
              </a:prstGeom>
              <a:gradFill flip="none" rotWithShape="1">
                <a:gsLst>
                  <a:gs pos="0">
                    <a:srgbClr val="87888A">
                      <a:tint val="66000"/>
                      <a:satMod val="160000"/>
                    </a:srgbClr>
                  </a:gs>
                  <a:gs pos="50000">
                    <a:srgbClr val="87888A">
                      <a:tint val="44500"/>
                      <a:satMod val="160000"/>
                    </a:srgbClr>
                  </a:gs>
                  <a:gs pos="100000">
                    <a:srgbClr val="87888A">
                      <a:tint val="23500"/>
                      <a:satMod val="160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algn="l" defTabSz="457200" rtl="0" fontAlgn="base">
                  <a:spcBef>
                    <a:spcPct val="50000"/>
                  </a:spcBef>
                  <a:spcAft>
                    <a:spcPct val="0"/>
                  </a:spcAft>
                  <a:defRPr kern="1200">
                    <a:solidFill>
                      <a:schemeClr val="lt1"/>
                    </a:solidFill>
                    <a:latin typeface="+mn-lt"/>
                    <a:ea typeface="+mn-ea"/>
                    <a:cs typeface="+mn-cs"/>
                  </a:defRPr>
                </a:lvl1pPr>
                <a:lvl2pPr marL="457200" algn="l" defTabSz="457200" rtl="0" fontAlgn="base">
                  <a:spcBef>
                    <a:spcPct val="50000"/>
                  </a:spcBef>
                  <a:spcAft>
                    <a:spcPct val="0"/>
                  </a:spcAft>
                  <a:defRPr kern="1200">
                    <a:solidFill>
                      <a:schemeClr val="lt1"/>
                    </a:solidFill>
                    <a:latin typeface="+mn-lt"/>
                    <a:ea typeface="+mn-ea"/>
                    <a:cs typeface="+mn-cs"/>
                  </a:defRPr>
                </a:lvl2pPr>
                <a:lvl3pPr marL="914400" algn="l" defTabSz="457200" rtl="0" fontAlgn="base">
                  <a:spcBef>
                    <a:spcPct val="50000"/>
                  </a:spcBef>
                  <a:spcAft>
                    <a:spcPct val="0"/>
                  </a:spcAft>
                  <a:defRPr kern="1200">
                    <a:solidFill>
                      <a:schemeClr val="lt1"/>
                    </a:solidFill>
                    <a:latin typeface="+mn-lt"/>
                    <a:ea typeface="+mn-ea"/>
                    <a:cs typeface="+mn-cs"/>
                  </a:defRPr>
                </a:lvl3pPr>
                <a:lvl4pPr marL="1371600" algn="l" defTabSz="457200" rtl="0" fontAlgn="base">
                  <a:spcBef>
                    <a:spcPct val="50000"/>
                  </a:spcBef>
                  <a:spcAft>
                    <a:spcPct val="0"/>
                  </a:spcAft>
                  <a:defRPr kern="1200">
                    <a:solidFill>
                      <a:schemeClr val="lt1"/>
                    </a:solidFill>
                    <a:latin typeface="+mn-lt"/>
                    <a:ea typeface="+mn-ea"/>
                    <a:cs typeface="+mn-cs"/>
                  </a:defRPr>
                </a:lvl4pPr>
                <a:lvl5pPr marL="1828800" algn="l" defTabSz="457200"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dirty="0">
                  <a:ea typeface="黑体" panose="02010609060101010101" pitchFamily="49" charset="-122"/>
                </a:endParaRPr>
              </a:p>
            </p:txBody>
          </p:sp>
          <p:sp>
            <p:nvSpPr>
              <p:cNvPr id="88" name="Oval 26">
                <a:extLst>
                  <a:ext uri="{FF2B5EF4-FFF2-40B4-BE49-F238E27FC236}">
                    <a16:creationId xmlns:a16="http://schemas.microsoft.com/office/drawing/2014/main" id="{EC597676-5D9B-407F-BD45-520B58B270EF}"/>
                  </a:ext>
                </a:extLst>
              </p:cNvPr>
              <p:cNvSpPr/>
              <p:nvPr/>
            </p:nvSpPr>
            <p:spPr>
              <a:xfrm>
                <a:off x="5211616" y="1749086"/>
                <a:ext cx="828000" cy="8280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algn="l" defTabSz="457200" rtl="0" fontAlgn="base">
                  <a:spcBef>
                    <a:spcPct val="50000"/>
                  </a:spcBef>
                  <a:spcAft>
                    <a:spcPct val="0"/>
                  </a:spcAft>
                  <a:defRPr kern="1200">
                    <a:solidFill>
                      <a:schemeClr val="lt1"/>
                    </a:solidFill>
                    <a:latin typeface="+mn-lt"/>
                    <a:ea typeface="+mn-ea"/>
                    <a:cs typeface="+mn-cs"/>
                  </a:defRPr>
                </a:lvl1pPr>
                <a:lvl2pPr marL="457200" algn="l" defTabSz="457200" rtl="0" fontAlgn="base">
                  <a:spcBef>
                    <a:spcPct val="50000"/>
                  </a:spcBef>
                  <a:spcAft>
                    <a:spcPct val="0"/>
                  </a:spcAft>
                  <a:defRPr kern="1200">
                    <a:solidFill>
                      <a:schemeClr val="lt1"/>
                    </a:solidFill>
                    <a:latin typeface="+mn-lt"/>
                    <a:ea typeface="+mn-ea"/>
                    <a:cs typeface="+mn-cs"/>
                  </a:defRPr>
                </a:lvl2pPr>
                <a:lvl3pPr marL="914400" algn="l" defTabSz="457200" rtl="0" fontAlgn="base">
                  <a:spcBef>
                    <a:spcPct val="50000"/>
                  </a:spcBef>
                  <a:spcAft>
                    <a:spcPct val="0"/>
                  </a:spcAft>
                  <a:defRPr kern="1200">
                    <a:solidFill>
                      <a:schemeClr val="lt1"/>
                    </a:solidFill>
                    <a:latin typeface="+mn-lt"/>
                    <a:ea typeface="+mn-ea"/>
                    <a:cs typeface="+mn-cs"/>
                  </a:defRPr>
                </a:lvl3pPr>
                <a:lvl4pPr marL="1371600" algn="l" defTabSz="457200" rtl="0" fontAlgn="base">
                  <a:spcBef>
                    <a:spcPct val="50000"/>
                  </a:spcBef>
                  <a:spcAft>
                    <a:spcPct val="0"/>
                  </a:spcAft>
                  <a:defRPr kern="1200">
                    <a:solidFill>
                      <a:schemeClr val="lt1"/>
                    </a:solidFill>
                    <a:latin typeface="+mn-lt"/>
                    <a:ea typeface="+mn-ea"/>
                    <a:cs typeface="+mn-cs"/>
                  </a:defRPr>
                </a:lvl4pPr>
                <a:lvl5pPr marL="1828800" algn="l" defTabSz="457200"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dirty="0">
                  <a:ea typeface="黑体" panose="02010609060101010101" pitchFamily="49" charset="-122"/>
                </a:endParaRPr>
              </a:p>
            </p:txBody>
          </p:sp>
          <p:sp>
            <p:nvSpPr>
              <p:cNvPr id="89" name="Textfeld 27">
                <a:extLst>
                  <a:ext uri="{FF2B5EF4-FFF2-40B4-BE49-F238E27FC236}">
                    <a16:creationId xmlns:a16="http://schemas.microsoft.com/office/drawing/2014/main" id="{45C3050A-AB74-407F-9F85-10E046224944}"/>
                  </a:ext>
                </a:extLst>
              </p:cNvPr>
              <p:cNvSpPr txBox="1"/>
              <p:nvPr/>
            </p:nvSpPr>
            <p:spPr>
              <a:xfrm>
                <a:off x="5088321" y="2013045"/>
                <a:ext cx="1074590" cy="300082"/>
              </a:xfrm>
              <a:prstGeom prst="rect">
                <a:avLst/>
              </a:prstGeom>
              <a:noFill/>
            </p:spPr>
            <p:txBody>
              <a:bodyPr wrap="square" rtlCol="0">
                <a:spAutoFit/>
              </a:bodyPr>
              <a:lstStyle>
                <a:defPPr>
                  <a:defRPr lang="de-DE"/>
                </a:defPPr>
                <a:lvl1pPr algn="l" defTabSz="457200" rtl="0" fontAlgn="base">
                  <a:spcBef>
                    <a:spcPct val="50000"/>
                  </a:spcBef>
                  <a:spcAft>
                    <a:spcPct val="0"/>
                  </a:spcAft>
                  <a:defRPr kern="1200">
                    <a:solidFill>
                      <a:srgbClr val="1A6F9A"/>
                    </a:solidFill>
                    <a:latin typeface="Arial" charset="0"/>
                    <a:ea typeface="+mn-ea"/>
                    <a:cs typeface="Arial" charset="0"/>
                  </a:defRPr>
                </a:lvl1pPr>
                <a:lvl2pPr marL="457200" algn="l" defTabSz="457200" rtl="0" fontAlgn="base">
                  <a:spcBef>
                    <a:spcPct val="50000"/>
                  </a:spcBef>
                  <a:spcAft>
                    <a:spcPct val="0"/>
                  </a:spcAft>
                  <a:defRPr kern="1200">
                    <a:solidFill>
                      <a:srgbClr val="1A6F9A"/>
                    </a:solidFill>
                    <a:latin typeface="Arial" charset="0"/>
                    <a:ea typeface="+mn-ea"/>
                    <a:cs typeface="Arial" charset="0"/>
                  </a:defRPr>
                </a:lvl2pPr>
                <a:lvl3pPr marL="914400" algn="l" defTabSz="457200" rtl="0" fontAlgn="base">
                  <a:spcBef>
                    <a:spcPct val="50000"/>
                  </a:spcBef>
                  <a:spcAft>
                    <a:spcPct val="0"/>
                  </a:spcAft>
                  <a:defRPr kern="1200">
                    <a:solidFill>
                      <a:srgbClr val="1A6F9A"/>
                    </a:solidFill>
                    <a:latin typeface="Arial" charset="0"/>
                    <a:ea typeface="+mn-ea"/>
                    <a:cs typeface="Arial" charset="0"/>
                  </a:defRPr>
                </a:lvl3pPr>
                <a:lvl4pPr marL="1371600" algn="l" defTabSz="457200" rtl="0" fontAlgn="base">
                  <a:spcBef>
                    <a:spcPct val="50000"/>
                  </a:spcBef>
                  <a:spcAft>
                    <a:spcPct val="0"/>
                  </a:spcAft>
                  <a:defRPr kern="1200">
                    <a:solidFill>
                      <a:srgbClr val="1A6F9A"/>
                    </a:solidFill>
                    <a:latin typeface="Arial" charset="0"/>
                    <a:ea typeface="+mn-ea"/>
                    <a:cs typeface="Arial" charset="0"/>
                  </a:defRPr>
                </a:lvl4pPr>
                <a:lvl5pPr marL="1828800" algn="l" defTabSz="457200" rtl="0" fontAlgn="base">
                  <a:spcBef>
                    <a:spcPct val="50000"/>
                  </a:spcBef>
                  <a:spcAft>
                    <a:spcPct val="0"/>
                  </a:spcAft>
                  <a:defRPr kern="1200">
                    <a:solidFill>
                      <a:srgbClr val="1A6F9A"/>
                    </a:solidFill>
                    <a:latin typeface="Arial" charset="0"/>
                    <a:ea typeface="+mn-ea"/>
                    <a:cs typeface="Arial" charset="0"/>
                  </a:defRPr>
                </a:lvl5pPr>
                <a:lvl6pPr marL="2286000" algn="l" defTabSz="914400" rtl="0" eaLnBrk="1" latinLnBrk="0" hangingPunct="1">
                  <a:defRPr kern="1200">
                    <a:solidFill>
                      <a:srgbClr val="1A6F9A"/>
                    </a:solidFill>
                    <a:latin typeface="Arial" charset="0"/>
                    <a:ea typeface="+mn-ea"/>
                    <a:cs typeface="Arial" charset="0"/>
                  </a:defRPr>
                </a:lvl6pPr>
                <a:lvl7pPr marL="2743200" algn="l" defTabSz="914400" rtl="0" eaLnBrk="1" latinLnBrk="0" hangingPunct="1">
                  <a:defRPr kern="1200">
                    <a:solidFill>
                      <a:srgbClr val="1A6F9A"/>
                    </a:solidFill>
                    <a:latin typeface="Arial" charset="0"/>
                    <a:ea typeface="+mn-ea"/>
                    <a:cs typeface="Arial" charset="0"/>
                  </a:defRPr>
                </a:lvl7pPr>
                <a:lvl8pPr marL="3200400" algn="l" defTabSz="914400" rtl="0" eaLnBrk="1" latinLnBrk="0" hangingPunct="1">
                  <a:defRPr kern="1200">
                    <a:solidFill>
                      <a:srgbClr val="1A6F9A"/>
                    </a:solidFill>
                    <a:latin typeface="Arial" charset="0"/>
                    <a:ea typeface="+mn-ea"/>
                    <a:cs typeface="Arial" charset="0"/>
                  </a:defRPr>
                </a:lvl8pPr>
                <a:lvl9pPr marL="3657600" algn="l" defTabSz="914400" rtl="0" eaLnBrk="1" latinLnBrk="0" hangingPunct="1">
                  <a:defRPr kern="1200">
                    <a:solidFill>
                      <a:srgbClr val="1A6F9A"/>
                    </a:solidFill>
                    <a:latin typeface="Arial" charset="0"/>
                    <a:ea typeface="+mn-ea"/>
                    <a:cs typeface="Arial" charset="0"/>
                  </a:defRPr>
                </a:lvl9pPr>
              </a:lstStyle>
              <a:p>
                <a:pPr algn="ctr"/>
                <a:r>
                  <a:rPr lang="de-DE" b="1" dirty="0">
                    <a:solidFill>
                      <a:srgbClr val="8FC31F"/>
                    </a:solidFill>
                    <a:latin typeface="+mn-lt"/>
                    <a:ea typeface="黑体" panose="02010609060101010101" pitchFamily="49" charset="-122"/>
                    <a:cs typeface="Arial"/>
                  </a:rPr>
                  <a:t>160,000</a:t>
                </a:r>
              </a:p>
            </p:txBody>
          </p:sp>
        </p:grpSp>
        <p:cxnSp>
          <p:nvCxnSpPr>
            <p:cNvPr id="90" name="Gerade Verbindung 42">
              <a:extLst>
                <a:ext uri="{FF2B5EF4-FFF2-40B4-BE49-F238E27FC236}">
                  <a16:creationId xmlns:a16="http://schemas.microsoft.com/office/drawing/2014/main" id="{217E7BEE-1F65-4007-AAF1-B2DD5507087F}"/>
                </a:ext>
              </a:extLst>
            </p:cNvPr>
            <p:cNvCxnSpPr/>
            <p:nvPr/>
          </p:nvCxnSpPr>
          <p:spPr>
            <a:xfrm>
              <a:off x="5864154" y="2765887"/>
              <a:ext cx="0" cy="323165"/>
            </a:xfrm>
            <a:prstGeom prst="line">
              <a:avLst/>
            </a:prstGeom>
            <a:ln w="12700" cmpd="sng">
              <a:solidFill>
                <a:srgbClr val="87888A"/>
              </a:solidFill>
              <a:headEnd type="none" w="sm" len="sm"/>
              <a:tailEnd type="oval" w="sm" len="sm"/>
            </a:ln>
            <a:effectLst/>
          </p:spPr>
          <p:style>
            <a:lnRef idx="2">
              <a:schemeClr val="accent1"/>
            </a:lnRef>
            <a:fillRef idx="0">
              <a:schemeClr val="accent1"/>
            </a:fillRef>
            <a:effectRef idx="1">
              <a:schemeClr val="accent1"/>
            </a:effectRef>
            <a:fontRef idx="minor">
              <a:schemeClr val="tx1"/>
            </a:fontRef>
          </p:style>
        </p:cxnSp>
      </p:grpSp>
      <p:sp>
        <p:nvSpPr>
          <p:cNvPr id="6" name="Foliennummernplatzhalter 5"/>
          <p:cNvSpPr>
            <a:spLocks noGrp="1"/>
          </p:cNvSpPr>
          <p:nvPr>
            <p:ph type="sldNum" sz="quarter" idx="12"/>
          </p:nvPr>
        </p:nvSpPr>
        <p:spPr>
          <a:xfrm>
            <a:off x="4938519" y="4726736"/>
            <a:ext cx="1601682" cy="215572"/>
          </a:xfrm>
        </p:spPr>
        <p:txBody>
          <a:bodyPr/>
          <a:lstStyle/>
          <a:p>
            <a:fld id="{A81E8766-FCBB-C644-9DB2-F5B1AD9A1CD7}" type="slidenum">
              <a:rPr lang="de-DE" smtClean="0">
                <a:latin typeface="+mn-lt"/>
                <a:ea typeface="黑体" panose="02010609060101010101" pitchFamily="49" charset="-122"/>
              </a:rPr>
              <a:pPr/>
              <a:t>35</a:t>
            </a:fld>
            <a:endParaRPr lang="de-DE" dirty="0">
              <a:latin typeface="+mn-lt"/>
              <a:ea typeface="黑体" panose="02010609060101010101" pitchFamily="49" charset="-122"/>
            </a:endParaRPr>
          </a:p>
        </p:txBody>
      </p:sp>
      <p:sp>
        <p:nvSpPr>
          <p:cNvPr id="4" name="标题 3">
            <a:extLst>
              <a:ext uri="{FF2B5EF4-FFF2-40B4-BE49-F238E27FC236}">
                <a16:creationId xmlns:a16="http://schemas.microsoft.com/office/drawing/2014/main" id="{9BA4F94B-96A2-4EE6-A785-B9CB18396C3D}"/>
              </a:ext>
            </a:extLst>
          </p:cNvPr>
          <p:cNvSpPr>
            <a:spLocks noGrp="1"/>
          </p:cNvSpPr>
          <p:nvPr>
            <p:ph type="title"/>
          </p:nvPr>
        </p:nvSpPr>
        <p:spPr>
          <a:xfrm>
            <a:off x="287609" y="245197"/>
            <a:ext cx="6260545" cy="397746"/>
          </a:xfrm>
        </p:spPr>
        <p:txBody>
          <a:bodyPr/>
          <a:lstStyle/>
          <a:p>
            <a:r>
              <a:rPr lang="zh-CN" altLang="en-US" sz="2800" dirty="0">
                <a:solidFill>
                  <a:srgbClr val="73B632"/>
                </a:solidFill>
                <a:effectLst>
                  <a:outerShdw blurRad="25400" dist="25400" dir="2700000" algn="tl" rotWithShape="0">
                    <a:srgbClr val="7F7F7F"/>
                  </a:outerShdw>
                </a:effectLst>
              </a:rPr>
              <a:t>全球化</a:t>
            </a:r>
            <a:r>
              <a:rPr lang="zh-CN" altLang="en-US" sz="2800" dirty="0"/>
              <a:t>的</a:t>
            </a:r>
            <a:r>
              <a:rPr lang="de-DE" altLang="zh-CN" sz="2800" dirty="0"/>
              <a:t>OEKO-TEX®</a:t>
            </a:r>
            <a:endParaRPr lang="zh-CN" altLang="en-US" sz="2800" dirty="0"/>
          </a:p>
        </p:txBody>
      </p:sp>
      <p:sp>
        <p:nvSpPr>
          <p:cNvPr id="29" name="Textfeld 28"/>
          <p:cNvSpPr txBox="1"/>
          <p:nvPr/>
        </p:nvSpPr>
        <p:spPr>
          <a:xfrm>
            <a:off x="-779346" y="4720034"/>
            <a:ext cx="651140" cy="184538"/>
          </a:xfrm>
          <a:prstGeom prst="rect">
            <a:avLst/>
          </a:prstGeom>
          <a:noFill/>
        </p:spPr>
        <p:txBody>
          <a:bodyPr wrap="none" rtlCol="0">
            <a:spAutoFit/>
          </a:bodyPr>
          <a:lstStyle/>
          <a:p>
            <a:r>
              <a:rPr lang="de-DE" sz="599" dirty="0">
                <a:solidFill>
                  <a:schemeClr val="accent6">
                    <a:lumMod val="20000"/>
                    <a:lumOff val="80000"/>
                  </a:schemeClr>
                </a:solidFill>
                <a:latin typeface="Arial" charset="0"/>
                <a:ea typeface="Arial" charset="0"/>
                <a:cs typeface="Arial" charset="0"/>
              </a:rPr>
              <a:t>© i-</a:t>
            </a:r>
            <a:r>
              <a:rPr lang="de-DE" sz="599" dirty="0" err="1">
                <a:solidFill>
                  <a:schemeClr val="accent6">
                    <a:lumMod val="20000"/>
                    <a:lumOff val="80000"/>
                  </a:schemeClr>
                </a:solidFill>
                <a:latin typeface="Arial" charset="0"/>
                <a:ea typeface="Arial" charset="0"/>
                <a:cs typeface="Arial" charset="0"/>
              </a:rPr>
              <a:t>stock.com</a:t>
            </a:r>
            <a:endParaRPr lang="de-DE" sz="599" dirty="0">
              <a:solidFill>
                <a:schemeClr val="accent6">
                  <a:lumMod val="20000"/>
                  <a:lumOff val="80000"/>
                </a:schemeClr>
              </a:solidFill>
              <a:latin typeface="Arial" charset="0"/>
              <a:ea typeface="Arial" charset="0"/>
              <a:cs typeface="Arial" charset="0"/>
            </a:endParaRPr>
          </a:p>
        </p:txBody>
      </p:sp>
      <p:grpSp>
        <p:nvGrpSpPr>
          <p:cNvPr id="8" name="组合 7">
            <a:extLst>
              <a:ext uri="{FF2B5EF4-FFF2-40B4-BE49-F238E27FC236}">
                <a16:creationId xmlns:a16="http://schemas.microsoft.com/office/drawing/2014/main" id="{164259B2-A1F2-4598-81AE-E851BAEA9CA5}"/>
              </a:ext>
            </a:extLst>
          </p:cNvPr>
          <p:cNvGrpSpPr/>
          <p:nvPr/>
        </p:nvGrpSpPr>
        <p:grpSpPr>
          <a:xfrm>
            <a:off x="0" y="793276"/>
            <a:ext cx="6864350" cy="3650866"/>
            <a:chOff x="0" y="774518"/>
            <a:chExt cx="6864350" cy="3650866"/>
          </a:xfrm>
        </p:grpSpPr>
        <p:pic>
          <p:nvPicPr>
            <p:cNvPr id="47" name="verlauf.png" descr="/Volumes/Kunden/OEKO-TEX/0092_Relaunch_PPT_Vorlagen_2016/0092_Grafik/0092_Bilddaten/verlauf.png">
              <a:extLst>
                <a:ext uri="{FF2B5EF4-FFF2-40B4-BE49-F238E27FC236}">
                  <a16:creationId xmlns:a16="http://schemas.microsoft.com/office/drawing/2014/main" id="{82AC2281-EAB0-4D15-A6BD-23702D64F128}"/>
                </a:ext>
              </a:extLst>
            </p:cNvPr>
            <p:cNvPicPr>
              <a:picLocks noChangeAspect="1"/>
            </p:cNvPicPr>
            <p:nvPr/>
          </p:nvPicPr>
          <p:blipFill rotWithShape="1">
            <a:blip r:embed="rId4" r:link="rId5" cstate="screen">
              <a:extLst>
                <a:ext uri="{28A0092B-C50C-407E-A947-70E740481C1C}">
                  <a14:useLocalDpi xmlns:a14="http://schemas.microsoft.com/office/drawing/2010/main"/>
                </a:ext>
              </a:extLst>
            </a:blip>
            <a:srcRect b="211"/>
            <a:stretch>
              <a:fillRect/>
            </a:stretch>
          </p:blipFill>
          <p:spPr>
            <a:xfrm>
              <a:off x="0" y="774518"/>
              <a:ext cx="6864350" cy="3650866"/>
            </a:xfrm>
            <a:prstGeom prst="rect">
              <a:avLst/>
            </a:prstGeom>
          </p:spPr>
        </p:pic>
        <p:pic>
          <p:nvPicPr>
            <p:cNvPr id="46" name="图片 45">
              <a:extLst>
                <a:ext uri="{FF2B5EF4-FFF2-40B4-BE49-F238E27FC236}">
                  <a16:creationId xmlns:a16="http://schemas.microsoft.com/office/drawing/2014/main" id="{7260EE04-F740-4A02-871E-922B01367FA9}"/>
                </a:ext>
              </a:extLst>
            </p:cNvPr>
            <p:cNvPicPr>
              <a:picLocks noChangeAspect="1"/>
            </p:cNvPicPr>
            <p:nvPr/>
          </p:nvPicPr>
          <p:blipFill>
            <a:blip r:embed="rId6"/>
            <a:stretch>
              <a:fillRect/>
            </a:stretch>
          </p:blipFill>
          <p:spPr>
            <a:xfrm>
              <a:off x="2991928" y="1300213"/>
              <a:ext cx="1199361" cy="2189013"/>
            </a:xfrm>
            <a:prstGeom prst="rect">
              <a:avLst/>
            </a:prstGeom>
          </p:spPr>
        </p:pic>
        <p:grpSp>
          <p:nvGrpSpPr>
            <p:cNvPr id="40" name="组合 39">
              <a:extLst>
                <a:ext uri="{FF2B5EF4-FFF2-40B4-BE49-F238E27FC236}">
                  <a16:creationId xmlns:a16="http://schemas.microsoft.com/office/drawing/2014/main" id="{4289F65A-0B93-4F81-9DC7-90863D60E05D}"/>
                </a:ext>
              </a:extLst>
            </p:cNvPr>
            <p:cNvGrpSpPr/>
            <p:nvPr/>
          </p:nvGrpSpPr>
          <p:grpSpPr>
            <a:xfrm>
              <a:off x="1313895" y="1300066"/>
              <a:ext cx="4483684" cy="2214299"/>
              <a:chOff x="1659788" y="2445706"/>
              <a:chExt cx="5948721" cy="2937817"/>
            </a:xfrm>
          </p:grpSpPr>
          <p:pic>
            <p:nvPicPr>
              <p:cNvPr id="41" name="图片 40">
                <a:extLst>
                  <a:ext uri="{FF2B5EF4-FFF2-40B4-BE49-F238E27FC236}">
                    <a16:creationId xmlns:a16="http://schemas.microsoft.com/office/drawing/2014/main" id="{901EFEF4-A4B9-4BAF-82D4-2D9C3AC9697D}"/>
                  </a:ext>
                </a:extLst>
              </p:cNvPr>
              <p:cNvPicPr>
                <a:picLocks noChangeAspect="1"/>
              </p:cNvPicPr>
              <p:nvPr/>
            </p:nvPicPr>
            <p:blipFill>
              <a:blip r:embed="rId7"/>
              <a:stretch>
                <a:fillRect/>
              </a:stretch>
            </p:blipFill>
            <p:spPr>
              <a:xfrm>
                <a:off x="6487739" y="2445902"/>
                <a:ext cx="1120770" cy="1296758"/>
              </a:xfrm>
              <a:prstGeom prst="rect">
                <a:avLst/>
              </a:prstGeom>
            </p:spPr>
          </p:pic>
          <p:pic>
            <p:nvPicPr>
              <p:cNvPr id="42" name="图片 41">
                <a:extLst>
                  <a:ext uri="{FF2B5EF4-FFF2-40B4-BE49-F238E27FC236}">
                    <a16:creationId xmlns:a16="http://schemas.microsoft.com/office/drawing/2014/main" id="{9AC6EF16-61F4-4864-AA48-7128C4D9CF53}"/>
                  </a:ext>
                </a:extLst>
              </p:cNvPr>
              <p:cNvPicPr>
                <a:picLocks noChangeAspect="1"/>
              </p:cNvPicPr>
              <p:nvPr/>
            </p:nvPicPr>
            <p:blipFill>
              <a:blip r:embed="rId8"/>
              <a:stretch>
                <a:fillRect/>
              </a:stretch>
            </p:blipFill>
            <p:spPr>
              <a:xfrm>
                <a:off x="1764661" y="2445706"/>
                <a:ext cx="1069000" cy="1297152"/>
              </a:xfrm>
              <a:prstGeom prst="rect">
                <a:avLst/>
              </a:prstGeom>
            </p:spPr>
          </p:pic>
          <p:pic>
            <p:nvPicPr>
              <p:cNvPr id="43" name="图片 42">
                <a:extLst>
                  <a:ext uri="{FF2B5EF4-FFF2-40B4-BE49-F238E27FC236}">
                    <a16:creationId xmlns:a16="http://schemas.microsoft.com/office/drawing/2014/main" id="{6590F132-8423-42F2-8F66-B39554AAF8EB}"/>
                  </a:ext>
                </a:extLst>
              </p:cNvPr>
              <p:cNvPicPr>
                <a:picLocks noChangeAspect="1"/>
              </p:cNvPicPr>
              <p:nvPr/>
            </p:nvPicPr>
            <p:blipFill>
              <a:blip r:embed="rId9"/>
              <a:stretch>
                <a:fillRect/>
              </a:stretch>
            </p:blipFill>
            <p:spPr>
              <a:xfrm>
                <a:off x="1659788" y="4141216"/>
                <a:ext cx="1278745" cy="1230052"/>
              </a:xfrm>
              <a:prstGeom prst="rect">
                <a:avLst/>
              </a:prstGeom>
            </p:spPr>
          </p:pic>
          <p:pic>
            <p:nvPicPr>
              <p:cNvPr id="44" name="图片 43">
                <a:extLst>
                  <a:ext uri="{FF2B5EF4-FFF2-40B4-BE49-F238E27FC236}">
                    <a16:creationId xmlns:a16="http://schemas.microsoft.com/office/drawing/2014/main" id="{E5FA842E-843F-489B-BCAC-EDF23F897B73}"/>
                  </a:ext>
                </a:extLst>
              </p:cNvPr>
              <p:cNvPicPr>
                <a:picLocks noChangeAspect="1"/>
              </p:cNvPicPr>
              <p:nvPr/>
            </p:nvPicPr>
            <p:blipFill>
              <a:blip r:embed="rId10"/>
              <a:stretch>
                <a:fillRect/>
              </a:stretch>
            </p:blipFill>
            <p:spPr>
              <a:xfrm>
                <a:off x="6581380" y="4086765"/>
                <a:ext cx="933490" cy="1296758"/>
              </a:xfrm>
              <a:prstGeom prst="rect">
                <a:avLst/>
              </a:prstGeom>
            </p:spPr>
          </p:pic>
        </p:grpSp>
      </p:grpSp>
    </p:spTree>
    <p:extLst>
      <p:ext uri="{BB962C8B-B14F-4D97-AF65-F5344CB8AC3E}">
        <p14:creationId xmlns:p14="http://schemas.microsoft.com/office/powerpoint/2010/main" val="19801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C4C41092-40EF-4A78-838B-4DF67A5AB422}"/>
              </a:ext>
            </a:extLst>
          </p:cNvPr>
          <p:cNvPicPr>
            <a:picLocks noChangeAspect="1"/>
          </p:cNvPicPr>
          <p:nvPr/>
        </p:nvPicPr>
        <p:blipFill>
          <a:blip r:embed="rId3"/>
          <a:stretch>
            <a:fillRect/>
          </a:stretch>
        </p:blipFill>
        <p:spPr>
          <a:xfrm>
            <a:off x="4303227" y="1224806"/>
            <a:ext cx="997200" cy="997200"/>
          </a:xfrm>
          <a:prstGeom prst="rect">
            <a:avLst/>
          </a:prstGeom>
        </p:spPr>
      </p:pic>
      <p:sp>
        <p:nvSpPr>
          <p:cNvPr id="91138" name="Titel 1"/>
          <p:cNvSpPr>
            <a:spLocks noGrp="1"/>
          </p:cNvSpPr>
          <p:nvPr>
            <p:ph type="title"/>
          </p:nvPr>
        </p:nvSpPr>
        <p:spPr bwMode="auto">
          <a:xfrm>
            <a:off x="257334" y="382811"/>
            <a:ext cx="6260545" cy="387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68644" bIns="34322" numCol="1" anchor="t" anchorCtr="0" compatLnSpc="1">
            <a:prstTxWarp prst="textNoShape">
              <a:avLst/>
            </a:prstTxWarp>
          </a:bodyPr>
          <a:lstStyle/>
          <a:p>
            <a:pPr algn="ctr" eaLnBrk="1" hangingPunct="1"/>
            <a:r>
              <a:rPr lang="zh-CN" altLang="en-US" dirty="0">
                <a:latin typeface="微软雅黑" panose="020B0503020204020204" pitchFamily="34" charset="-122"/>
                <a:ea typeface="微软雅黑" panose="020B0503020204020204" pitchFamily="34" charset="-122"/>
                <a:cs typeface="Arial" panose="020B0604020202020204" pitchFamily="34" charset="0"/>
              </a:rPr>
              <a:t>联系方式</a:t>
            </a:r>
            <a:endParaRPr lang="de-DE" altLang="en-US"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7">
            <a:extLst>
              <a:ext uri="{FF2B5EF4-FFF2-40B4-BE49-F238E27FC236}">
                <a16:creationId xmlns:a16="http://schemas.microsoft.com/office/drawing/2014/main" id="{9E2B9450-78F2-49B8-86F5-94E97083AB88}"/>
              </a:ext>
            </a:extLst>
          </p:cNvPr>
          <p:cNvSpPr txBox="1">
            <a:spLocks/>
          </p:cNvSpPr>
          <p:nvPr/>
        </p:nvSpPr>
        <p:spPr>
          <a:xfrm>
            <a:off x="3935265" y="2188715"/>
            <a:ext cx="17316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de-DE"/>
            </a:defPPr>
            <a:lvl1pPr marR="0" lvl="0" indent="0" defTabSz="914400" eaLnBrk="0" fontAlgn="base" hangingPunct="0">
              <a:lnSpc>
                <a:spcPct val="100000"/>
              </a:lnSpc>
              <a:spcBef>
                <a:spcPct val="0"/>
              </a:spcBef>
              <a:spcAft>
                <a:spcPct val="0"/>
              </a:spcAft>
              <a:buClrTx/>
              <a:buSzTx/>
              <a:buFontTx/>
              <a:buNone/>
              <a:tabLst>
                <a:tab pos="5130800" algn="l"/>
              </a:tabLst>
              <a:defRPr sz="1400">
                <a:solidFill>
                  <a:srgbClr val="778188"/>
                </a:solidFill>
                <a:ea typeface="黑体" panose="02010609060101010101" pitchFamily="49" charset="-122"/>
                <a:cs typeface="Calibri" panose="020F0502020204030204" pitchFamily="34" charset="0"/>
              </a:defRPr>
            </a:lvl1pPr>
            <a:lvl2pPr eaLnBrk="0" fontAlgn="base" hangingPunct="0">
              <a:spcBef>
                <a:spcPct val="0"/>
              </a:spcBef>
              <a:spcAft>
                <a:spcPct val="0"/>
              </a:spcAft>
              <a:tabLst>
                <a:tab pos="5130800" algn="l"/>
              </a:tabLst>
              <a:defRPr>
                <a:latin typeface="Arial" panose="020B0604020202020204" pitchFamily="34" charset="0"/>
              </a:defRPr>
            </a:lvl2pPr>
            <a:lvl3pPr eaLnBrk="0" fontAlgn="base" hangingPunct="0">
              <a:spcBef>
                <a:spcPct val="0"/>
              </a:spcBef>
              <a:spcAft>
                <a:spcPct val="0"/>
              </a:spcAft>
              <a:tabLst>
                <a:tab pos="5130800" algn="l"/>
              </a:tabLst>
              <a:defRPr>
                <a:latin typeface="Arial" panose="020B0604020202020204" pitchFamily="34" charset="0"/>
              </a:defRPr>
            </a:lvl3pPr>
            <a:lvl4pPr eaLnBrk="0" fontAlgn="base" hangingPunct="0">
              <a:spcBef>
                <a:spcPct val="0"/>
              </a:spcBef>
              <a:spcAft>
                <a:spcPct val="0"/>
              </a:spcAft>
              <a:tabLst>
                <a:tab pos="5130800" algn="l"/>
              </a:tabLst>
              <a:defRPr>
                <a:latin typeface="Arial" panose="020B0604020202020204" pitchFamily="34" charset="0"/>
              </a:defRPr>
            </a:lvl4pPr>
            <a:lvl5pPr eaLnBrk="0" fontAlgn="base" hangingPunct="0">
              <a:spcBef>
                <a:spcPct val="0"/>
              </a:spcBef>
              <a:spcAft>
                <a:spcPct val="0"/>
              </a:spcAft>
              <a:tabLst>
                <a:tab pos="5130800" algn="l"/>
              </a:tabLst>
              <a:defRPr>
                <a:latin typeface="Arial" panose="020B0604020202020204" pitchFamily="34" charset="0"/>
              </a:defRPr>
            </a:lvl5pPr>
            <a:lvl6pPr eaLnBrk="0" fontAlgn="base" hangingPunct="0">
              <a:spcBef>
                <a:spcPct val="0"/>
              </a:spcBef>
              <a:spcAft>
                <a:spcPct val="0"/>
              </a:spcAft>
              <a:tabLst>
                <a:tab pos="5130800" algn="l"/>
              </a:tabLst>
              <a:defRPr>
                <a:latin typeface="Arial" panose="020B0604020202020204" pitchFamily="34" charset="0"/>
              </a:defRPr>
            </a:lvl6pPr>
            <a:lvl7pPr eaLnBrk="0" fontAlgn="base" hangingPunct="0">
              <a:spcBef>
                <a:spcPct val="0"/>
              </a:spcBef>
              <a:spcAft>
                <a:spcPct val="0"/>
              </a:spcAft>
              <a:tabLst>
                <a:tab pos="5130800" algn="l"/>
              </a:tabLst>
              <a:defRPr>
                <a:latin typeface="Arial" panose="020B0604020202020204" pitchFamily="34" charset="0"/>
              </a:defRPr>
            </a:lvl7pPr>
            <a:lvl8pPr eaLnBrk="0" fontAlgn="base" hangingPunct="0">
              <a:spcBef>
                <a:spcPct val="0"/>
              </a:spcBef>
              <a:spcAft>
                <a:spcPct val="0"/>
              </a:spcAft>
              <a:tabLst>
                <a:tab pos="5130800" algn="l"/>
              </a:tabLst>
              <a:defRPr>
                <a:latin typeface="Arial" panose="020B0604020202020204" pitchFamily="34" charset="0"/>
              </a:defRPr>
            </a:lvl8pPr>
            <a:lvl9pPr eaLnBrk="0" fontAlgn="base" hangingPunct="0">
              <a:spcBef>
                <a:spcPct val="0"/>
              </a:spcBef>
              <a:spcAft>
                <a:spcPct val="0"/>
              </a:spcAft>
              <a:tabLst>
                <a:tab pos="5130800" algn="l"/>
              </a:tabLst>
              <a:defRPr>
                <a:latin typeface="Arial" panose="020B0604020202020204" pitchFamily="34" charset="0"/>
              </a:defRPr>
            </a:lvl9pPr>
          </a:lstStyle>
          <a:p>
            <a:pPr algn="ctr"/>
            <a:r>
              <a:rPr lang="zh-CN" altLang="en-US" dirty="0"/>
              <a:t>保存至手机联系人</a:t>
            </a:r>
          </a:p>
        </p:txBody>
      </p:sp>
      <p:sp>
        <p:nvSpPr>
          <p:cNvPr id="11" name="Rectangle 1">
            <a:extLst>
              <a:ext uri="{FF2B5EF4-FFF2-40B4-BE49-F238E27FC236}">
                <a16:creationId xmlns:a16="http://schemas.microsoft.com/office/drawing/2014/main" id="{6FF54296-74BF-4AEB-A5C7-674FB6B54EA2}"/>
              </a:ext>
            </a:extLst>
          </p:cNvPr>
          <p:cNvSpPr>
            <a:spLocks noChangeArrowheads="1"/>
          </p:cNvSpPr>
          <p:nvPr/>
        </p:nvSpPr>
        <p:spPr bwMode="auto">
          <a:xfrm>
            <a:off x="1415671" y="2743838"/>
            <a:ext cx="180495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30800" algn="l"/>
              </a:tabLst>
              <a:defRPr>
                <a:solidFill>
                  <a:schemeClr val="tx1"/>
                </a:solidFill>
                <a:latin typeface="Arial" panose="020B0604020202020204" pitchFamily="34" charset="0"/>
              </a:defRPr>
            </a:lvl1pPr>
            <a:lvl2pPr eaLnBrk="0" fontAlgn="base" hangingPunct="0">
              <a:spcBef>
                <a:spcPct val="0"/>
              </a:spcBef>
              <a:spcAft>
                <a:spcPct val="0"/>
              </a:spcAft>
              <a:tabLst>
                <a:tab pos="5130800" algn="l"/>
              </a:tabLst>
              <a:defRPr>
                <a:solidFill>
                  <a:schemeClr val="tx1"/>
                </a:solidFill>
                <a:latin typeface="Arial" panose="020B0604020202020204" pitchFamily="34" charset="0"/>
              </a:defRPr>
            </a:lvl2pPr>
            <a:lvl3pPr eaLnBrk="0" fontAlgn="base" hangingPunct="0">
              <a:spcBef>
                <a:spcPct val="0"/>
              </a:spcBef>
              <a:spcAft>
                <a:spcPct val="0"/>
              </a:spcAft>
              <a:tabLst>
                <a:tab pos="5130800" algn="l"/>
              </a:tabLst>
              <a:defRPr>
                <a:solidFill>
                  <a:schemeClr val="tx1"/>
                </a:solidFill>
                <a:latin typeface="Arial" panose="020B0604020202020204" pitchFamily="34" charset="0"/>
              </a:defRPr>
            </a:lvl3pPr>
            <a:lvl4pPr eaLnBrk="0" fontAlgn="base" hangingPunct="0">
              <a:spcBef>
                <a:spcPct val="0"/>
              </a:spcBef>
              <a:spcAft>
                <a:spcPct val="0"/>
              </a:spcAft>
              <a:tabLst>
                <a:tab pos="5130800" algn="l"/>
              </a:tabLst>
              <a:defRPr>
                <a:solidFill>
                  <a:schemeClr val="tx1"/>
                </a:solidFill>
                <a:latin typeface="Arial" panose="020B0604020202020204" pitchFamily="34" charset="0"/>
              </a:defRPr>
            </a:lvl4pPr>
            <a:lvl5pPr eaLnBrk="0" fontAlgn="base" hangingPunct="0">
              <a:spcBef>
                <a:spcPct val="0"/>
              </a:spcBef>
              <a:spcAft>
                <a:spcPct val="0"/>
              </a:spcAft>
              <a:tabLst>
                <a:tab pos="5130800" algn="l"/>
              </a:tabLst>
              <a:defRPr>
                <a:solidFill>
                  <a:schemeClr val="tx1"/>
                </a:solidFill>
                <a:latin typeface="Arial" panose="020B0604020202020204" pitchFamily="34" charset="0"/>
              </a:defRPr>
            </a:lvl5pPr>
            <a:lvl6pPr eaLnBrk="0" fontAlgn="base" hangingPunct="0">
              <a:spcBef>
                <a:spcPct val="0"/>
              </a:spcBef>
              <a:spcAft>
                <a:spcPct val="0"/>
              </a:spcAft>
              <a:tabLst>
                <a:tab pos="5130800" algn="l"/>
              </a:tabLst>
              <a:defRPr>
                <a:solidFill>
                  <a:schemeClr val="tx1"/>
                </a:solidFill>
                <a:latin typeface="Arial" panose="020B0604020202020204" pitchFamily="34" charset="0"/>
              </a:defRPr>
            </a:lvl6pPr>
            <a:lvl7pPr eaLnBrk="0" fontAlgn="base" hangingPunct="0">
              <a:spcBef>
                <a:spcPct val="0"/>
              </a:spcBef>
              <a:spcAft>
                <a:spcPct val="0"/>
              </a:spcAft>
              <a:tabLst>
                <a:tab pos="5130800" algn="l"/>
              </a:tabLst>
              <a:defRPr>
                <a:solidFill>
                  <a:schemeClr val="tx1"/>
                </a:solidFill>
                <a:latin typeface="Arial" panose="020B0604020202020204" pitchFamily="34" charset="0"/>
              </a:defRPr>
            </a:lvl7pPr>
            <a:lvl8pPr eaLnBrk="0" fontAlgn="base" hangingPunct="0">
              <a:spcBef>
                <a:spcPct val="0"/>
              </a:spcBef>
              <a:spcAft>
                <a:spcPct val="0"/>
              </a:spcAft>
              <a:tabLst>
                <a:tab pos="5130800" algn="l"/>
              </a:tabLst>
              <a:defRPr>
                <a:solidFill>
                  <a:schemeClr val="tx1"/>
                </a:solidFill>
                <a:latin typeface="Arial" panose="020B0604020202020204" pitchFamily="34" charset="0"/>
              </a:defRPr>
            </a:lvl8pPr>
            <a:lvl9pPr eaLnBrk="0" fontAlgn="base" hangingPunct="0">
              <a:spcBef>
                <a:spcPct val="0"/>
              </a:spcBef>
              <a:spcAft>
                <a:spcPct val="0"/>
              </a:spcAft>
              <a:tabLst>
                <a:tab pos="5130800"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5130800" algn="l"/>
              </a:tabLst>
            </a:pPr>
            <a:r>
              <a:rPr lang="zh-CN" altLang="en-US" sz="1800" b="1" dirty="0">
                <a:solidFill>
                  <a:srgbClr val="778188"/>
                </a:solidFill>
                <a:latin typeface="+mn-lt"/>
                <a:ea typeface="黑体" panose="02010609060101010101" pitchFamily="49" charset="-122"/>
                <a:cs typeface="Calibri" panose="020F0502020204030204" pitchFamily="34" charset="0"/>
              </a:rPr>
              <a:t>王甦</a:t>
            </a:r>
            <a:endParaRPr lang="en-US" altLang="zh-CN" sz="1800" b="1" dirty="0">
              <a:solidFill>
                <a:srgbClr val="778188"/>
              </a:solidFill>
              <a:latin typeface="+mn-lt"/>
              <a:ea typeface="黑体" panose="02010609060101010101" pitchFamily="49" charset="-122"/>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5130800" algn="l"/>
              </a:tabLst>
            </a:pPr>
            <a:r>
              <a:rPr lang="zh-CN" altLang="en-US" sz="1200" b="1" dirty="0">
                <a:solidFill>
                  <a:srgbClr val="778188"/>
                </a:solidFill>
                <a:latin typeface="+mn-lt"/>
                <a:ea typeface="黑体" panose="02010609060101010101" pitchFamily="49" charset="-122"/>
                <a:cs typeface="Calibri" panose="020F0502020204030204" pitchFamily="34" charset="0"/>
              </a:rPr>
              <a:t>高级审核员</a:t>
            </a:r>
            <a:endParaRPr lang="en-US" altLang="zh-CN" sz="1200" b="1" dirty="0">
              <a:solidFill>
                <a:srgbClr val="778188"/>
              </a:solidFill>
              <a:latin typeface="+mn-lt"/>
              <a:ea typeface="黑体" panose="02010609060101010101" pitchFamily="49" charset="-122"/>
              <a:cs typeface="Calibri" panose="020F0502020204030204" pitchFamily="34" charset="0"/>
            </a:endParaRPr>
          </a:p>
        </p:txBody>
      </p:sp>
      <p:pic>
        <p:nvPicPr>
          <p:cNvPr id="6" name="图片 5">
            <a:extLst>
              <a:ext uri="{FF2B5EF4-FFF2-40B4-BE49-F238E27FC236}">
                <a16:creationId xmlns:a16="http://schemas.microsoft.com/office/drawing/2014/main" id="{4CF200E4-7583-4569-A6B2-B3203D67BD04}"/>
              </a:ext>
            </a:extLst>
          </p:cNvPr>
          <p:cNvPicPr>
            <a:picLocks noChangeAspect="1"/>
          </p:cNvPicPr>
          <p:nvPr/>
        </p:nvPicPr>
        <p:blipFill>
          <a:blip r:embed="rId4"/>
          <a:stretch>
            <a:fillRect/>
          </a:stretch>
        </p:blipFill>
        <p:spPr>
          <a:xfrm>
            <a:off x="1522413" y="1258089"/>
            <a:ext cx="877305" cy="1309659"/>
          </a:xfrm>
          <a:prstGeom prst="rect">
            <a:avLst/>
          </a:prstGeom>
        </p:spPr>
      </p:pic>
      <p:sp>
        <p:nvSpPr>
          <p:cNvPr id="16" name="Rectangle 1">
            <a:extLst>
              <a:ext uri="{FF2B5EF4-FFF2-40B4-BE49-F238E27FC236}">
                <a16:creationId xmlns:a16="http://schemas.microsoft.com/office/drawing/2014/main" id="{E9009FB8-ECB8-4BC7-997B-AB2FC2C94371}"/>
              </a:ext>
            </a:extLst>
          </p:cNvPr>
          <p:cNvSpPr>
            <a:spLocks noChangeArrowheads="1"/>
          </p:cNvSpPr>
          <p:nvPr/>
        </p:nvSpPr>
        <p:spPr bwMode="auto">
          <a:xfrm>
            <a:off x="1439947" y="3366233"/>
            <a:ext cx="23642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130800" algn="l"/>
              </a:tabLst>
              <a:defRPr>
                <a:solidFill>
                  <a:schemeClr val="tx1"/>
                </a:solidFill>
                <a:latin typeface="Arial" panose="020B0604020202020204" pitchFamily="34" charset="0"/>
              </a:defRPr>
            </a:lvl1pPr>
            <a:lvl2pPr eaLnBrk="0" fontAlgn="base" hangingPunct="0">
              <a:spcBef>
                <a:spcPct val="0"/>
              </a:spcBef>
              <a:spcAft>
                <a:spcPct val="0"/>
              </a:spcAft>
              <a:tabLst>
                <a:tab pos="5130800" algn="l"/>
              </a:tabLst>
              <a:defRPr>
                <a:solidFill>
                  <a:schemeClr val="tx1"/>
                </a:solidFill>
                <a:latin typeface="Arial" panose="020B0604020202020204" pitchFamily="34" charset="0"/>
              </a:defRPr>
            </a:lvl2pPr>
            <a:lvl3pPr eaLnBrk="0" fontAlgn="base" hangingPunct="0">
              <a:spcBef>
                <a:spcPct val="0"/>
              </a:spcBef>
              <a:spcAft>
                <a:spcPct val="0"/>
              </a:spcAft>
              <a:tabLst>
                <a:tab pos="5130800" algn="l"/>
              </a:tabLst>
              <a:defRPr>
                <a:solidFill>
                  <a:schemeClr val="tx1"/>
                </a:solidFill>
                <a:latin typeface="Arial" panose="020B0604020202020204" pitchFamily="34" charset="0"/>
              </a:defRPr>
            </a:lvl3pPr>
            <a:lvl4pPr eaLnBrk="0" fontAlgn="base" hangingPunct="0">
              <a:spcBef>
                <a:spcPct val="0"/>
              </a:spcBef>
              <a:spcAft>
                <a:spcPct val="0"/>
              </a:spcAft>
              <a:tabLst>
                <a:tab pos="5130800" algn="l"/>
              </a:tabLst>
              <a:defRPr>
                <a:solidFill>
                  <a:schemeClr val="tx1"/>
                </a:solidFill>
                <a:latin typeface="Arial" panose="020B0604020202020204" pitchFamily="34" charset="0"/>
              </a:defRPr>
            </a:lvl4pPr>
            <a:lvl5pPr eaLnBrk="0" fontAlgn="base" hangingPunct="0">
              <a:spcBef>
                <a:spcPct val="0"/>
              </a:spcBef>
              <a:spcAft>
                <a:spcPct val="0"/>
              </a:spcAft>
              <a:tabLst>
                <a:tab pos="5130800" algn="l"/>
              </a:tabLst>
              <a:defRPr>
                <a:solidFill>
                  <a:schemeClr val="tx1"/>
                </a:solidFill>
                <a:latin typeface="Arial" panose="020B0604020202020204" pitchFamily="34" charset="0"/>
              </a:defRPr>
            </a:lvl5pPr>
            <a:lvl6pPr eaLnBrk="0" fontAlgn="base" hangingPunct="0">
              <a:spcBef>
                <a:spcPct val="0"/>
              </a:spcBef>
              <a:spcAft>
                <a:spcPct val="0"/>
              </a:spcAft>
              <a:tabLst>
                <a:tab pos="5130800" algn="l"/>
              </a:tabLst>
              <a:defRPr>
                <a:solidFill>
                  <a:schemeClr val="tx1"/>
                </a:solidFill>
                <a:latin typeface="Arial" panose="020B0604020202020204" pitchFamily="34" charset="0"/>
              </a:defRPr>
            </a:lvl6pPr>
            <a:lvl7pPr eaLnBrk="0" fontAlgn="base" hangingPunct="0">
              <a:spcBef>
                <a:spcPct val="0"/>
              </a:spcBef>
              <a:spcAft>
                <a:spcPct val="0"/>
              </a:spcAft>
              <a:tabLst>
                <a:tab pos="5130800" algn="l"/>
              </a:tabLst>
              <a:defRPr>
                <a:solidFill>
                  <a:schemeClr val="tx1"/>
                </a:solidFill>
                <a:latin typeface="Arial" panose="020B0604020202020204" pitchFamily="34" charset="0"/>
              </a:defRPr>
            </a:lvl7pPr>
            <a:lvl8pPr eaLnBrk="0" fontAlgn="base" hangingPunct="0">
              <a:spcBef>
                <a:spcPct val="0"/>
              </a:spcBef>
              <a:spcAft>
                <a:spcPct val="0"/>
              </a:spcAft>
              <a:tabLst>
                <a:tab pos="5130800" algn="l"/>
              </a:tabLst>
              <a:defRPr>
                <a:solidFill>
                  <a:schemeClr val="tx1"/>
                </a:solidFill>
                <a:latin typeface="Arial" panose="020B0604020202020204" pitchFamily="34" charset="0"/>
              </a:defRPr>
            </a:lvl8pPr>
            <a:lvl9pPr eaLnBrk="0" fontAlgn="base" hangingPunct="0">
              <a:spcBef>
                <a:spcPct val="0"/>
              </a:spcBef>
              <a:spcAft>
                <a:spcPct val="0"/>
              </a:spcAft>
              <a:tabLst>
                <a:tab pos="5130800"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5130800" algn="l"/>
              </a:tabLst>
            </a:pPr>
            <a:r>
              <a:rPr lang="en-US" altLang="zh-CN" sz="1400" dirty="0">
                <a:solidFill>
                  <a:srgbClr val="778188"/>
                </a:solidFill>
                <a:latin typeface="+mn-lt"/>
                <a:ea typeface="黑体" panose="02010609060101010101" pitchFamily="49" charset="-122"/>
                <a:cs typeface="Calibri" panose="020F0502020204030204" pitchFamily="34" charset="0"/>
              </a:rPr>
              <a:t>Tel</a:t>
            </a:r>
            <a:r>
              <a:rPr kumimoji="0" lang="zh-CN" altLang="en-US" sz="1400" b="0" i="0" u="none" strike="noStrike" cap="none" normalizeH="0" baseline="0" dirty="0">
                <a:ln>
                  <a:noFill/>
                </a:ln>
                <a:solidFill>
                  <a:srgbClr val="778188"/>
                </a:solidFill>
                <a:effectLst/>
                <a:latin typeface="+mn-lt"/>
                <a:ea typeface="黑体" panose="02010609060101010101" pitchFamily="49" charset="-122"/>
                <a:cs typeface="Calibri" panose="020F0502020204030204" pitchFamily="34" charset="0"/>
              </a:rPr>
              <a:t>：</a:t>
            </a:r>
            <a:r>
              <a:rPr kumimoji="0" lang="en-US" altLang="zh-CN" sz="1400" b="0" i="0" u="none" strike="noStrike" cap="none" normalizeH="0" baseline="0" dirty="0">
                <a:ln>
                  <a:noFill/>
                </a:ln>
                <a:solidFill>
                  <a:srgbClr val="778188"/>
                </a:solidFill>
                <a:effectLst/>
                <a:latin typeface="+mn-lt"/>
                <a:ea typeface="黑体" panose="02010609060101010101" pitchFamily="49" charset="-122"/>
                <a:cs typeface="Calibri" panose="020F0502020204030204" pitchFamily="34" charset="0"/>
              </a:rPr>
              <a:t>010 6655 5125</a:t>
            </a:r>
            <a:endParaRPr lang="en-US" altLang="zh-CN" sz="1400" dirty="0">
              <a:solidFill>
                <a:srgbClr val="778188"/>
              </a:solidFill>
              <a:latin typeface="+mn-lt"/>
              <a:ea typeface="黑体" panose="02010609060101010101" pitchFamily="49" charset="-122"/>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5130800" algn="l"/>
              </a:tabLst>
            </a:pPr>
            <a:r>
              <a:rPr kumimoji="0" lang="en-US" altLang="zh-CN" sz="1400" b="0" i="0" u="none" strike="noStrike" cap="none" normalizeH="0" baseline="0" dirty="0">
                <a:ln>
                  <a:noFill/>
                </a:ln>
                <a:solidFill>
                  <a:srgbClr val="778188"/>
                </a:solidFill>
                <a:effectLst/>
                <a:latin typeface="+mn-lt"/>
                <a:ea typeface="黑体" panose="02010609060101010101" pitchFamily="49" charset="-122"/>
                <a:cs typeface="Calibri" panose="020F0502020204030204" pitchFamily="34" charset="0"/>
              </a:rPr>
              <a:t>Email: </a:t>
            </a:r>
            <a:r>
              <a:rPr lang="en-US" altLang="zh-CN" sz="1400" dirty="0">
                <a:solidFill>
                  <a:srgbClr val="778188"/>
                </a:solidFill>
                <a:latin typeface="+mn-lt"/>
                <a:ea typeface="黑体" panose="02010609060101010101" pitchFamily="49" charset="-122"/>
                <a:cs typeface="Calibri" panose="020F0502020204030204" pitchFamily="34" charset="0"/>
              </a:rPr>
              <a:t>s.wang</a:t>
            </a:r>
            <a:r>
              <a:rPr kumimoji="0" lang="en-US" altLang="zh-CN" sz="1400" b="0" i="0" u="none" strike="noStrike" cap="none" normalizeH="0" baseline="0" dirty="0">
                <a:ln>
                  <a:noFill/>
                </a:ln>
                <a:solidFill>
                  <a:srgbClr val="778188"/>
                </a:solidFill>
                <a:effectLst/>
                <a:latin typeface="+mn-lt"/>
                <a:ea typeface="黑体" panose="02010609060101010101" pitchFamily="49" charset="-122"/>
                <a:cs typeface="Calibri" panose="020F0502020204030204" pitchFamily="34" charset="0"/>
              </a:rPr>
              <a:t>@testex.com</a:t>
            </a:r>
            <a:endParaRPr kumimoji="0" lang="en-US" altLang="zh-CN" sz="1400" b="0" i="0" u="none" strike="noStrike" cap="none" normalizeH="0" baseline="0" dirty="0">
              <a:ln>
                <a:noFill/>
              </a:ln>
              <a:solidFill>
                <a:schemeClr val="tx1"/>
              </a:solidFill>
              <a:effectLst/>
              <a:latin typeface="+mn-lt"/>
              <a:ea typeface="黑体" panose="02010609060101010101" pitchFamily="49" charset="-122"/>
            </a:endParaRPr>
          </a:p>
        </p:txBody>
      </p:sp>
      <p:pic>
        <p:nvPicPr>
          <p:cNvPr id="3" name="图片 2">
            <a:extLst>
              <a:ext uri="{FF2B5EF4-FFF2-40B4-BE49-F238E27FC236}">
                <a16:creationId xmlns:a16="http://schemas.microsoft.com/office/drawing/2014/main" id="{888067B2-3F08-4093-9889-14969E85085B}"/>
              </a:ext>
            </a:extLst>
          </p:cNvPr>
          <p:cNvPicPr>
            <a:picLocks noChangeAspect="1"/>
          </p:cNvPicPr>
          <p:nvPr/>
        </p:nvPicPr>
        <p:blipFill>
          <a:blip r:embed="rId5"/>
          <a:stretch>
            <a:fillRect/>
          </a:stretch>
        </p:blipFill>
        <p:spPr>
          <a:xfrm>
            <a:off x="4210537" y="2504399"/>
            <a:ext cx="1181150" cy="1181150"/>
          </a:xfrm>
          <a:prstGeom prst="rect">
            <a:avLst/>
          </a:prstGeom>
        </p:spPr>
      </p:pic>
      <p:sp>
        <p:nvSpPr>
          <p:cNvPr id="12" name="文本占位符 7">
            <a:extLst>
              <a:ext uri="{FF2B5EF4-FFF2-40B4-BE49-F238E27FC236}">
                <a16:creationId xmlns:a16="http://schemas.microsoft.com/office/drawing/2014/main" id="{BD79D6AE-E4FB-410D-BF00-F238A5D57309}"/>
              </a:ext>
            </a:extLst>
          </p:cNvPr>
          <p:cNvSpPr txBox="1">
            <a:spLocks/>
          </p:cNvSpPr>
          <p:nvPr/>
        </p:nvSpPr>
        <p:spPr>
          <a:xfrm>
            <a:off x="3935265" y="3582510"/>
            <a:ext cx="17316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de-DE"/>
            </a:defPPr>
            <a:lvl1pPr marR="0" lvl="0" indent="0" defTabSz="914400" eaLnBrk="0" fontAlgn="base" hangingPunct="0">
              <a:lnSpc>
                <a:spcPct val="100000"/>
              </a:lnSpc>
              <a:spcBef>
                <a:spcPct val="0"/>
              </a:spcBef>
              <a:spcAft>
                <a:spcPct val="0"/>
              </a:spcAft>
              <a:buClrTx/>
              <a:buSzTx/>
              <a:buFontTx/>
              <a:buNone/>
              <a:tabLst>
                <a:tab pos="5130800" algn="l"/>
              </a:tabLst>
              <a:defRPr sz="1400">
                <a:solidFill>
                  <a:srgbClr val="778188"/>
                </a:solidFill>
                <a:ea typeface="黑体" panose="02010609060101010101" pitchFamily="49" charset="-122"/>
                <a:cs typeface="Calibri" panose="020F0502020204030204" pitchFamily="34" charset="0"/>
              </a:defRPr>
            </a:lvl1pPr>
            <a:lvl2pPr eaLnBrk="0" fontAlgn="base" hangingPunct="0">
              <a:spcBef>
                <a:spcPct val="0"/>
              </a:spcBef>
              <a:spcAft>
                <a:spcPct val="0"/>
              </a:spcAft>
              <a:tabLst>
                <a:tab pos="5130800" algn="l"/>
              </a:tabLst>
              <a:defRPr>
                <a:latin typeface="Arial" panose="020B0604020202020204" pitchFamily="34" charset="0"/>
              </a:defRPr>
            </a:lvl2pPr>
            <a:lvl3pPr eaLnBrk="0" fontAlgn="base" hangingPunct="0">
              <a:spcBef>
                <a:spcPct val="0"/>
              </a:spcBef>
              <a:spcAft>
                <a:spcPct val="0"/>
              </a:spcAft>
              <a:tabLst>
                <a:tab pos="5130800" algn="l"/>
              </a:tabLst>
              <a:defRPr>
                <a:latin typeface="Arial" panose="020B0604020202020204" pitchFamily="34" charset="0"/>
              </a:defRPr>
            </a:lvl3pPr>
            <a:lvl4pPr eaLnBrk="0" fontAlgn="base" hangingPunct="0">
              <a:spcBef>
                <a:spcPct val="0"/>
              </a:spcBef>
              <a:spcAft>
                <a:spcPct val="0"/>
              </a:spcAft>
              <a:tabLst>
                <a:tab pos="5130800" algn="l"/>
              </a:tabLst>
              <a:defRPr>
                <a:latin typeface="Arial" panose="020B0604020202020204" pitchFamily="34" charset="0"/>
              </a:defRPr>
            </a:lvl4pPr>
            <a:lvl5pPr eaLnBrk="0" fontAlgn="base" hangingPunct="0">
              <a:spcBef>
                <a:spcPct val="0"/>
              </a:spcBef>
              <a:spcAft>
                <a:spcPct val="0"/>
              </a:spcAft>
              <a:tabLst>
                <a:tab pos="5130800" algn="l"/>
              </a:tabLst>
              <a:defRPr>
                <a:latin typeface="Arial" panose="020B0604020202020204" pitchFamily="34" charset="0"/>
              </a:defRPr>
            </a:lvl5pPr>
            <a:lvl6pPr eaLnBrk="0" fontAlgn="base" hangingPunct="0">
              <a:spcBef>
                <a:spcPct val="0"/>
              </a:spcBef>
              <a:spcAft>
                <a:spcPct val="0"/>
              </a:spcAft>
              <a:tabLst>
                <a:tab pos="5130800" algn="l"/>
              </a:tabLst>
              <a:defRPr>
                <a:latin typeface="Arial" panose="020B0604020202020204" pitchFamily="34" charset="0"/>
              </a:defRPr>
            </a:lvl6pPr>
            <a:lvl7pPr eaLnBrk="0" fontAlgn="base" hangingPunct="0">
              <a:spcBef>
                <a:spcPct val="0"/>
              </a:spcBef>
              <a:spcAft>
                <a:spcPct val="0"/>
              </a:spcAft>
              <a:tabLst>
                <a:tab pos="5130800" algn="l"/>
              </a:tabLst>
              <a:defRPr>
                <a:latin typeface="Arial" panose="020B0604020202020204" pitchFamily="34" charset="0"/>
              </a:defRPr>
            </a:lvl7pPr>
            <a:lvl8pPr eaLnBrk="0" fontAlgn="base" hangingPunct="0">
              <a:spcBef>
                <a:spcPct val="0"/>
              </a:spcBef>
              <a:spcAft>
                <a:spcPct val="0"/>
              </a:spcAft>
              <a:tabLst>
                <a:tab pos="5130800" algn="l"/>
              </a:tabLst>
              <a:defRPr>
                <a:latin typeface="Arial" panose="020B0604020202020204" pitchFamily="34" charset="0"/>
              </a:defRPr>
            </a:lvl8pPr>
            <a:lvl9pPr eaLnBrk="0" fontAlgn="base" hangingPunct="0">
              <a:spcBef>
                <a:spcPct val="0"/>
              </a:spcBef>
              <a:spcAft>
                <a:spcPct val="0"/>
              </a:spcAft>
              <a:tabLst>
                <a:tab pos="5130800" algn="l"/>
              </a:tabLst>
              <a:defRPr>
                <a:latin typeface="Arial" panose="020B0604020202020204" pitchFamily="34" charset="0"/>
              </a:defRPr>
            </a:lvl9pPr>
          </a:lstStyle>
          <a:p>
            <a:pPr algn="ctr"/>
            <a:r>
              <a:rPr lang="en-US" altLang="zh-CN" dirty="0"/>
              <a:t>TESTEX</a:t>
            </a:r>
            <a:r>
              <a:rPr lang="zh-CN" altLang="en-US" dirty="0"/>
              <a:t>微信公众号</a:t>
            </a:r>
          </a:p>
        </p:txBody>
      </p:sp>
    </p:spTree>
    <p:extLst>
      <p:ext uri="{BB962C8B-B14F-4D97-AF65-F5344CB8AC3E}">
        <p14:creationId xmlns:p14="http://schemas.microsoft.com/office/powerpoint/2010/main" val="412351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FA0DA42B-6202-4D9B-8714-BCBF65C4CA7F}"/>
              </a:ext>
            </a:extLst>
          </p:cNvPr>
          <p:cNvSpPr>
            <a:spLocks noGrp="1"/>
          </p:cNvSpPr>
          <p:nvPr>
            <p:ph type="sldNum" sz="quarter" idx="12"/>
          </p:nvPr>
        </p:nvSpPr>
        <p:spPr/>
        <p:txBody>
          <a:bodyPr/>
          <a:lstStyle/>
          <a:p>
            <a:fld id="{A81E8766-FCBB-C644-9DB2-F5B1AD9A1CD7}" type="slidenum">
              <a:rPr lang="de-DE" smtClean="0"/>
              <a:pPr/>
              <a:t>4</a:t>
            </a:fld>
            <a:endParaRPr lang="de-DE" dirty="0"/>
          </a:p>
        </p:txBody>
      </p:sp>
      <p:sp>
        <p:nvSpPr>
          <p:cNvPr id="6" name="文本框 5">
            <a:extLst>
              <a:ext uri="{FF2B5EF4-FFF2-40B4-BE49-F238E27FC236}">
                <a16:creationId xmlns:a16="http://schemas.microsoft.com/office/drawing/2014/main" id="{A60355AF-F944-4B18-B202-9D581CCB7D74}"/>
              </a:ext>
            </a:extLst>
          </p:cNvPr>
          <p:cNvSpPr txBox="1"/>
          <p:nvPr/>
        </p:nvSpPr>
        <p:spPr>
          <a:xfrm flipH="1">
            <a:off x="365669" y="167469"/>
            <a:ext cx="3660525" cy="400110"/>
          </a:xfrm>
          <a:prstGeom prst="rect">
            <a:avLst/>
          </a:prstGeom>
          <a:noFill/>
        </p:spPr>
        <p:txBody>
          <a:bodyPr wrap="square" rtlCol="0">
            <a:spAutoFit/>
          </a:bodyPr>
          <a:lstStyle/>
          <a:p>
            <a:r>
              <a:rPr lang="zh-CN" altLang="en-US" sz="2000" b="1" dirty="0">
                <a:solidFill>
                  <a:schemeClr val="bg2">
                    <a:lumMod val="50000"/>
                  </a:schemeClr>
                </a:solidFill>
              </a:rPr>
              <a:t>监管机制 </a:t>
            </a:r>
          </a:p>
        </p:txBody>
      </p:sp>
      <p:sp>
        <p:nvSpPr>
          <p:cNvPr id="9" name="文本框 8">
            <a:extLst>
              <a:ext uri="{FF2B5EF4-FFF2-40B4-BE49-F238E27FC236}">
                <a16:creationId xmlns:a16="http://schemas.microsoft.com/office/drawing/2014/main" id="{0B1A06CC-26B7-4E5C-B880-7B7744CAD682}"/>
              </a:ext>
            </a:extLst>
          </p:cNvPr>
          <p:cNvSpPr txBox="1"/>
          <p:nvPr/>
        </p:nvSpPr>
        <p:spPr>
          <a:xfrm>
            <a:off x="489096" y="865490"/>
            <a:ext cx="3660525" cy="1808187"/>
          </a:xfrm>
          <a:prstGeom prst="rect">
            <a:avLst/>
          </a:prstGeom>
          <a:noFill/>
        </p:spPr>
        <p:txBody>
          <a:bodyPr wrap="square" rtlCol="0">
            <a:spAutoFit/>
          </a:bodyPr>
          <a:lstStyle/>
          <a:p>
            <a:r>
              <a:rPr lang="zh-CN" altLang="en-US" sz="1400" b="1" dirty="0">
                <a:solidFill>
                  <a:schemeClr val="tx1">
                    <a:lumMod val="65000"/>
                    <a:lumOff val="35000"/>
                  </a:schemeClr>
                </a:solidFill>
              </a:rPr>
              <a:t>绿色和平组织</a:t>
            </a:r>
            <a:r>
              <a:rPr lang="zh-CN" altLang="en-US" sz="1400" dirty="0">
                <a:solidFill>
                  <a:schemeClr val="tx1">
                    <a:lumMod val="65000"/>
                    <a:lumOff val="35000"/>
                  </a:schemeClr>
                </a:solidFill>
              </a:rPr>
              <a:t>：去毒行动 </a:t>
            </a:r>
            <a:r>
              <a:rPr lang="en-US" altLang="zh-CN" sz="1400" dirty="0">
                <a:solidFill>
                  <a:schemeClr val="tx1">
                    <a:lumMod val="65000"/>
                    <a:lumOff val="35000"/>
                  </a:schemeClr>
                </a:solidFill>
              </a:rPr>
              <a:t> DETOX</a:t>
            </a:r>
          </a:p>
          <a:p>
            <a:r>
              <a:rPr lang="zh-CN" altLang="en-US" sz="1400" dirty="0">
                <a:solidFill>
                  <a:schemeClr val="tx1">
                    <a:lumMod val="65000"/>
                    <a:lumOff val="35000"/>
                  </a:schemeClr>
                </a:solidFill>
              </a:rPr>
              <a:t>                               首选</a:t>
            </a:r>
            <a:r>
              <a:rPr lang="en-US" altLang="zh-CN" sz="1400" dirty="0">
                <a:solidFill>
                  <a:schemeClr val="tx1">
                    <a:lumMod val="65000"/>
                    <a:lumOff val="35000"/>
                  </a:schemeClr>
                </a:solidFill>
              </a:rPr>
              <a:t>11</a:t>
            </a:r>
            <a:r>
              <a:rPr lang="zh-CN" altLang="en-US" sz="1400" dirty="0">
                <a:solidFill>
                  <a:schemeClr val="tx1">
                    <a:lumMod val="65000"/>
                    <a:lumOff val="35000"/>
                  </a:schemeClr>
                </a:solidFill>
              </a:rPr>
              <a:t>种监管物质</a:t>
            </a:r>
            <a:endParaRPr lang="en-US" altLang="zh-CN" sz="1400" dirty="0">
              <a:solidFill>
                <a:schemeClr val="tx1">
                  <a:lumMod val="65000"/>
                  <a:lumOff val="35000"/>
                </a:schemeClr>
              </a:solidFill>
            </a:endParaRPr>
          </a:p>
          <a:p>
            <a:pPr marL="342900" indent="-342900">
              <a:buAutoNum type="arabicPeriod"/>
            </a:pPr>
            <a:endParaRPr lang="en-US" altLang="zh-CN" dirty="0">
              <a:solidFill>
                <a:schemeClr val="tx1">
                  <a:lumMod val="65000"/>
                  <a:lumOff val="35000"/>
                </a:schemeClr>
              </a:solidFill>
            </a:endParaRPr>
          </a:p>
          <a:p>
            <a:r>
              <a:rPr lang="en-US" altLang="zh-CN" sz="1400" b="1" dirty="0">
                <a:solidFill>
                  <a:schemeClr val="tx1">
                    <a:lumMod val="65000"/>
                    <a:lumOff val="35000"/>
                  </a:schemeClr>
                </a:solidFill>
              </a:rPr>
              <a:t>ZDHC</a:t>
            </a:r>
            <a:r>
              <a:rPr lang="zh-CN" altLang="en-US" sz="1400" dirty="0">
                <a:solidFill>
                  <a:schemeClr val="tx1">
                    <a:lumMod val="65000"/>
                    <a:lumOff val="35000"/>
                  </a:schemeClr>
                </a:solidFill>
              </a:rPr>
              <a:t>：零排放计</a:t>
            </a:r>
            <a:endParaRPr lang="en-US" altLang="zh-CN" sz="1400" dirty="0">
              <a:solidFill>
                <a:schemeClr val="tx1">
                  <a:lumMod val="65000"/>
                  <a:lumOff val="35000"/>
                </a:schemeClr>
              </a:solidFill>
            </a:endParaRPr>
          </a:p>
          <a:p>
            <a:r>
              <a:rPr lang="en-US" altLang="zh-CN" sz="1400" dirty="0">
                <a:solidFill>
                  <a:schemeClr val="tx1">
                    <a:lumMod val="65000"/>
                    <a:lumOff val="35000"/>
                  </a:schemeClr>
                </a:solidFill>
              </a:rPr>
              <a:t>                  </a:t>
            </a:r>
            <a:r>
              <a:rPr lang="zh-CN" altLang="en-US" sz="1400" dirty="0">
                <a:solidFill>
                  <a:schemeClr val="tx1">
                    <a:lumMod val="65000"/>
                    <a:lumOff val="35000"/>
                  </a:schemeClr>
                </a:solidFill>
              </a:rPr>
              <a:t>生产限用物质清单（</a:t>
            </a:r>
            <a:r>
              <a:rPr lang="en-US" altLang="zh-CN" sz="1400" dirty="0">
                <a:solidFill>
                  <a:schemeClr val="tx1">
                    <a:lumMod val="65000"/>
                    <a:lumOff val="35000"/>
                  </a:schemeClr>
                </a:solidFill>
              </a:rPr>
              <a:t>MRSL</a:t>
            </a:r>
            <a:r>
              <a:rPr lang="zh-CN" altLang="en-US" sz="1400" dirty="0">
                <a:solidFill>
                  <a:schemeClr val="tx1">
                    <a:lumMod val="65000"/>
                    <a:lumOff val="35000"/>
                  </a:schemeClr>
                </a:solidFill>
              </a:rPr>
              <a:t>）</a:t>
            </a:r>
            <a:endParaRPr lang="en-US" altLang="zh-CN" sz="1400" dirty="0">
              <a:solidFill>
                <a:schemeClr val="tx1">
                  <a:lumMod val="65000"/>
                  <a:lumOff val="35000"/>
                </a:schemeClr>
              </a:solidFill>
            </a:endParaRPr>
          </a:p>
          <a:p>
            <a:r>
              <a:rPr lang="zh-CN" altLang="en-US" sz="1400" dirty="0">
                <a:solidFill>
                  <a:schemeClr val="tx1">
                    <a:lumMod val="65000"/>
                    <a:lumOff val="35000"/>
                  </a:schemeClr>
                </a:solidFill>
              </a:rPr>
              <a:t>                  纺织品：</a:t>
            </a:r>
            <a:r>
              <a:rPr lang="en-US" altLang="zh-CN" sz="1400" dirty="0">
                <a:solidFill>
                  <a:schemeClr val="tx1">
                    <a:lumMod val="65000"/>
                    <a:lumOff val="35000"/>
                  </a:schemeClr>
                </a:solidFill>
              </a:rPr>
              <a:t>16</a:t>
            </a:r>
            <a:r>
              <a:rPr lang="zh-CN" altLang="en-US" sz="1400" dirty="0">
                <a:solidFill>
                  <a:schemeClr val="tx1">
                    <a:lumMod val="65000"/>
                    <a:lumOff val="35000"/>
                  </a:schemeClr>
                </a:solidFill>
              </a:rPr>
              <a:t>类限制物质</a:t>
            </a:r>
            <a:endParaRPr lang="en-US" altLang="zh-CN" sz="1400" dirty="0">
              <a:solidFill>
                <a:schemeClr val="tx1">
                  <a:lumMod val="65000"/>
                  <a:lumOff val="35000"/>
                </a:schemeClr>
              </a:solidFill>
            </a:endParaRPr>
          </a:p>
          <a:p>
            <a:r>
              <a:rPr lang="zh-CN" altLang="en-US" sz="1400" dirty="0">
                <a:solidFill>
                  <a:schemeClr val="tx1">
                    <a:lumMod val="65000"/>
                    <a:lumOff val="35000"/>
                  </a:schemeClr>
                </a:solidFill>
              </a:rPr>
              <a:t>                  皮革：</a:t>
            </a:r>
            <a:r>
              <a:rPr lang="en-US" altLang="zh-CN" sz="1400" dirty="0">
                <a:solidFill>
                  <a:schemeClr val="tx1">
                    <a:lumMod val="65000"/>
                    <a:lumOff val="35000"/>
                  </a:schemeClr>
                </a:solidFill>
              </a:rPr>
              <a:t>17</a:t>
            </a:r>
            <a:r>
              <a:rPr lang="zh-CN" altLang="en-US" sz="1400" dirty="0">
                <a:solidFill>
                  <a:schemeClr val="tx1">
                    <a:lumMod val="65000"/>
                    <a:lumOff val="35000"/>
                  </a:schemeClr>
                </a:solidFill>
              </a:rPr>
              <a:t>类限制物质</a:t>
            </a:r>
            <a:endParaRPr lang="en-US" altLang="zh-CN" sz="1400" dirty="0">
              <a:solidFill>
                <a:schemeClr val="tx1">
                  <a:lumMod val="65000"/>
                  <a:lumOff val="35000"/>
                </a:schemeClr>
              </a:solidFill>
            </a:endParaRPr>
          </a:p>
          <a:p>
            <a:r>
              <a:rPr lang="en-US" altLang="zh-CN" sz="1400" dirty="0">
                <a:solidFill>
                  <a:schemeClr val="tx1">
                    <a:lumMod val="65000"/>
                    <a:lumOff val="35000"/>
                  </a:schemeClr>
                </a:solidFill>
              </a:rPr>
              <a:t>              </a:t>
            </a:r>
            <a:endParaRPr lang="zh-CN" altLang="en-US" sz="1400" dirty="0">
              <a:solidFill>
                <a:schemeClr val="tx1">
                  <a:lumMod val="65000"/>
                  <a:lumOff val="35000"/>
                </a:schemeClr>
              </a:solidFill>
            </a:endParaRPr>
          </a:p>
        </p:txBody>
      </p:sp>
      <p:sp>
        <p:nvSpPr>
          <p:cNvPr id="5" name="标题 1">
            <a:extLst>
              <a:ext uri="{FF2B5EF4-FFF2-40B4-BE49-F238E27FC236}">
                <a16:creationId xmlns:a16="http://schemas.microsoft.com/office/drawing/2014/main" id="{2C5B5D2F-8593-4EAB-A18F-8494A1D1EE06}"/>
              </a:ext>
            </a:extLst>
          </p:cNvPr>
          <p:cNvSpPr>
            <a:spLocks noGrp="1"/>
          </p:cNvSpPr>
          <p:nvPr>
            <p:ph type="title"/>
          </p:nvPr>
        </p:nvSpPr>
        <p:spPr>
          <a:xfrm>
            <a:off x="-455605" y="2883859"/>
            <a:ext cx="4054550" cy="327857"/>
          </a:xfrm>
        </p:spPr>
        <p:txBody>
          <a:bodyPr/>
          <a:lstStyle/>
          <a:p>
            <a:r>
              <a:rPr lang="en-US" altLang="zh-CN" sz="1400" dirty="0">
                <a:latin typeface="微软雅黑" panose="020B0503020204020204" pitchFamily="34" charset="-122"/>
                <a:ea typeface="微软雅黑" panose="020B0503020204020204" pitchFamily="34" charset="-122"/>
              </a:rPr>
              <a:t>OEKO-TEX®</a:t>
            </a:r>
            <a:r>
              <a:rPr lang="en-US" altLang="zh-CN" sz="1400" b="0" dirty="0">
                <a:latin typeface="微软雅黑" panose="020B0503020204020204" pitchFamily="34" charset="-122"/>
                <a:ea typeface="微软雅黑" panose="020B0503020204020204" pitchFamily="34" charset="-122"/>
              </a:rPr>
              <a:t> </a:t>
            </a:r>
            <a:r>
              <a:rPr lang="zh-CN" altLang="en-US" sz="1400" b="0" dirty="0">
                <a:latin typeface="微软雅黑" panose="020B0503020204020204" pitchFamily="34" charset="-122"/>
                <a:ea typeface="微软雅黑" panose="020B0503020204020204" pitchFamily="34" charset="-122"/>
              </a:rPr>
              <a:t>认证体系</a:t>
            </a:r>
            <a:endParaRPr lang="zh-CN" altLang="en-US" sz="1400" b="0" dirty="0">
              <a:solidFill>
                <a:schemeClr val="tx1">
                  <a:lumMod val="50000"/>
                  <a:lumOff val="50000"/>
                </a:schemeClr>
              </a:solidFill>
              <a:effectLst>
                <a:outerShdw blurRad="25400" dist="25400" dir="2700000" algn="tl" rotWithShape="0">
                  <a:srgbClr val="7F7F7F"/>
                </a:outerShdw>
              </a:effectLst>
            </a:endParaRPr>
          </a:p>
        </p:txBody>
      </p:sp>
    </p:spTree>
    <p:extLst>
      <p:ext uri="{BB962C8B-B14F-4D97-AF65-F5344CB8AC3E}">
        <p14:creationId xmlns:p14="http://schemas.microsoft.com/office/powerpoint/2010/main" val="403281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536DFC35-269A-4AFC-840A-308C9EC3A1A0}"/>
              </a:ext>
            </a:extLst>
          </p:cNvPr>
          <p:cNvSpPr>
            <a:spLocks noGrp="1"/>
          </p:cNvSpPr>
          <p:nvPr>
            <p:ph type="sldNum" sz="quarter" idx="12"/>
          </p:nvPr>
        </p:nvSpPr>
        <p:spPr/>
        <p:txBody>
          <a:bodyPr/>
          <a:lstStyle/>
          <a:p>
            <a:fld id="{A81E8766-FCBB-C644-9DB2-F5B1AD9A1CD7}" type="slidenum">
              <a:rPr lang="de-DE" smtClean="0"/>
              <a:pPr/>
              <a:t>5</a:t>
            </a:fld>
            <a:endParaRPr lang="de-DE" dirty="0"/>
          </a:p>
        </p:txBody>
      </p:sp>
      <p:sp>
        <p:nvSpPr>
          <p:cNvPr id="6" name="矩形: 圆角 5">
            <a:extLst>
              <a:ext uri="{FF2B5EF4-FFF2-40B4-BE49-F238E27FC236}">
                <a16:creationId xmlns:a16="http://schemas.microsoft.com/office/drawing/2014/main" id="{24EA7290-F271-4563-85A6-3179F1A55231}"/>
              </a:ext>
            </a:extLst>
          </p:cNvPr>
          <p:cNvSpPr/>
          <p:nvPr/>
        </p:nvSpPr>
        <p:spPr>
          <a:xfrm>
            <a:off x="1720239" y="1920778"/>
            <a:ext cx="3248885" cy="533997"/>
          </a:xfrm>
          <a:prstGeom prst="roundRect">
            <a:avLst/>
          </a:prstGeom>
          <a:solidFill>
            <a:srgbClr val="00B0F0"/>
          </a:solidFill>
          <a:ln w="9525" cap="flat" cmpd="sng" algn="ctr">
            <a:noFill/>
            <a:prstDash val="solid"/>
            <a:round/>
            <a:headEnd type="none" w="med" len="med"/>
            <a:tailEnd type="none" w="med" len="med"/>
          </a:ln>
          <a:effectLst>
            <a:glow rad="63500">
              <a:schemeClr val="accent3">
                <a:satMod val="175000"/>
                <a:alpha val="40000"/>
              </a:schemeClr>
            </a:glow>
            <a:outerShdw blurRad="149987" dist="250190" dir="8460000" algn="ctr">
              <a:srgbClr val="000000">
                <a:alpha val="28000"/>
              </a:srgbClr>
            </a:outerShdw>
            <a:reflection blurRad="6350" stA="52000" endA="300" endPos="35000" dir="5400000" sy="-100000" algn="bl" rotWithShape="0"/>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accent3"/>
          </a:fontRef>
        </p:style>
        <p:txBody>
          <a:bodyPr rtlCol="0" anchor="ctr"/>
          <a:lstStyle/>
          <a:p>
            <a:pPr algn="ctr"/>
            <a:endParaRPr lang="en-US" altLang="zh-CN" sz="1500" b="1" dirty="0">
              <a:solidFill>
                <a:schemeClr val="bg1"/>
              </a:solidFill>
              <a:latin typeface="微软雅黑" panose="020B0503020204020204" pitchFamily="34" charset="-122"/>
              <a:ea typeface="微软雅黑" panose="020B0503020204020204" pitchFamily="34" charset="-122"/>
            </a:endParaRPr>
          </a:p>
        </p:txBody>
      </p:sp>
      <p:sp>
        <p:nvSpPr>
          <p:cNvPr id="11" name="矩形: 圆角 10">
            <a:extLst>
              <a:ext uri="{FF2B5EF4-FFF2-40B4-BE49-F238E27FC236}">
                <a16:creationId xmlns:a16="http://schemas.microsoft.com/office/drawing/2014/main" id="{2A3ADE1E-CE22-48E1-9CD2-B263F2707444}"/>
              </a:ext>
            </a:extLst>
          </p:cNvPr>
          <p:cNvSpPr/>
          <p:nvPr/>
        </p:nvSpPr>
        <p:spPr>
          <a:xfrm>
            <a:off x="1720239" y="2759110"/>
            <a:ext cx="3248885" cy="533997"/>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ln w="9525" cap="flat" cmpd="sng" algn="ctr">
            <a:solidFill>
              <a:srgbClr val="00B0F0"/>
            </a:solidFill>
            <a:prstDash val="solid"/>
            <a:round/>
            <a:headEnd type="none" w="med" len="med"/>
            <a:tailEnd type="none" w="med" len="med"/>
          </a:ln>
          <a:effectLst>
            <a:glow rad="63500">
              <a:schemeClr val="accent3">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3"/>
          </a:fontRef>
        </p:style>
        <p:txBody>
          <a:bodyPr rtlCol="0" anchor="ctr"/>
          <a:lstStyle/>
          <a:p>
            <a:pPr algn="ctr"/>
            <a:endParaRPr lang="en-US" altLang="zh-CN" sz="1500" b="1" dirty="0">
              <a:solidFill>
                <a:schemeClr val="bg1"/>
              </a:solidFill>
              <a:latin typeface="微软雅黑" panose="020B0503020204020204" pitchFamily="34" charset="-122"/>
              <a:ea typeface="微软雅黑" panose="020B0503020204020204" pitchFamily="34" charset="-122"/>
            </a:endParaRPr>
          </a:p>
        </p:txBody>
      </p:sp>
      <p:sp>
        <p:nvSpPr>
          <p:cNvPr id="12" name="矩形: 圆角 11">
            <a:extLst>
              <a:ext uri="{FF2B5EF4-FFF2-40B4-BE49-F238E27FC236}">
                <a16:creationId xmlns:a16="http://schemas.microsoft.com/office/drawing/2014/main" id="{EC00AC6E-FA33-4E47-B224-DB68F4E074B9}"/>
              </a:ext>
            </a:extLst>
          </p:cNvPr>
          <p:cNvSpPr/>
          <p:nvPr/>
        </p:nvSpPr>
        <p:spPr>
          <a:xfrm>
            <a:off x="1720239" y="3631609"/>
            <a:ext cx="3248885" cy="533997"/>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ln w="9525" cap="flat" cmpd="sng" algn="ctr">
            <a:solidFill>
              <a:srgbClr val="00B0F0"/>
            </a:solidFill>
            <a:prstDash val="solid"/>
            <a:round/>
            <a:headEnd type="none" w="med" len="med"/>
            <a:tailEnd type="none" w="med" len="med"/>
          </a:ln>
          <a:effectLst>
            <a:glow rad="63500">
              <a:schemeClr val="accent3">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3"/>
          </a:fontRef>
        </p:style>
        <p:txBody>
          <a:bodyPr rtlCol="0" anchor="ctr"/>
          <a:lstStyle/>
          <a:p>
            <a:pPr algn="ctr"/>
            <a:r>
              <a:rPr lang="en-US" altLang="zh-CN" sz="1500" b="1" dirty="0" err="1">
                <a:solidFill>
                  <a:schemeClr val="bg1"/>
                </a:solidFill>
                <a:latin typeface="微软雅黑" panose="020B0503020204020204" pitchFamily="34" charset="-122"/>
                <a:ea typeface="微软雅黑" panose="020B0503020204020204" pitchFamily="34" charset="-122"/>
              </a:rPr>
              <a:t>STeP</a:t>
            </a:r>
            <a:r>
              <a:rPr lang="en-US" altLang="zh-CN" sz="1500" b="1" dirty="0">
                <a:solidFill>
                  <a:schemeClr val="bg1"/>
                </a:solidFill>
                <a:latin typeface="微软雅黑" panose="020B0503020204020204" pitchFamily="34" charset="-122"/>
                <a:ea typeface="微软雅黑" panose="020B0503020204020204" pitchFamily="34" charset="-122"/>
              </a:rPr>
              <a:t> </a:t>
            </a:r>
            <a:r>
              <a:rPr lang="zh-CN" altLang="en-US" sz="1500" b="1" dirty="0">
                <a:solidFill>
                  <a:schemeClr val="bg1"/>
                </a:solidFill>
                <a:latin typeface="微软雅黑" panose="020B0503020204020204" pitchFamily="34" charset="-122"/>
                <a:ea typeface="微软雅黑" panose="020B0503020204020204" pitchFamily="34" charset="-122"/>
              </a:rPr>
              <a:t>认证介绍</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pic>
        <p:nvPicPr>
          <p:cNvPr id="13" name="Picture 1">
            <a:extLst>
              <a:ext uri="{FF2B5EF4-FFF2-40B4-BE49-F238E27FC236}">
                <a16:creationId xmlns:a16="http://schemas.microsoft.com/office/drawing/2014/main" id="{C113F2A1-6298-4906-A1CD-F46875F71A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73761" y="167406"/>
            <a:ext cx="1916827" cy="456693"/>
          </a:xfrm>
          <a:prstGeom prst="rect">
            <a:avLst/>
          </a:prstGeom>
        </p:spPr>
      </p:pic>
      <p:sp>
        <p:nvSpPr>
          <p:cNvPr id="8" name="矩形: 圆角 7">
            <a:extLst>
              <a:ext uri="{FF2B5EF4-FFF2-40B4-BE49-F238E27FC236}">
                <a16:creationId xmlns:a16="http://schemas.microsoft.com/office/drawing/2014/main" id="{9425F4AF-86CF-479B-925B-F1F4C6DCB601}"/>
              </a:ext>
            </a:extLst>
          </p:cNvPr>
          <p:cNvSpPr/>
          <p:nvPr/>
        </p:nvSpPr>
        <p:spPr>
          <a:xfrm>
            <a:off x="1689633" y="1036070"/>
            <a:ext cx="3248885" cy="533997"/>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ln w="9525" cap="flat" cmpd="sng" algn="ctr">
            <a:solidFill>
              <a:srgbClr val="00B0F0"/>
            </a:solidFill>
            <a:prstDash val="solid"/>
            <a:round/>
            <a:headEnd type="none" w="med" len="med"/>
            <a:tailEnd type="none" w="med" len="med"/>
          </a:ln>
          <a:effectLst>
            <a:glow rad="63500">
              <a:schemeClr val="accent3">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3"/>
          </a:fontRef>
        </p:style>
        <p:txBody>
          <a:bodyPr rtlCol="0" anchor="ctr"/>
          <a:lstStyle/>
          <a:p>
            <a:pPr algn="ctr"/>
            <a:r>
              <a:rPr lang="zh-CN" altLang="en-US" sz="1500" b="1" dirty="0">
                <a:solidFill>
                  <a:schemeClr val="bg1"/>
                </a:solidFill>
                <a:latin typeface="微软雅黑" panose="020B0503020204020204" pitchFamily="34" charset="-122"/>
                <a:ea typeface="微软雅黑" panose="020B0503020204020204" pitchFamily="34" charset="-122"/>
              </a:rPr>
              <a:t>国际市场监管机制</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9F316035-822F-4085-8218-D788AFEB9597}"/>
              </a:ext>
            </a:extLst>
          </p:cNvPr>
          <p:cNvSpPr/>
          <p:nvPr/>
        </p:nvSpPr>
        <p:spPr>
          <a:xfrm>
            <a:off x="2154645" y="2916590"/>
            <a:ext cx="2555058" cy="307777"/>
          </a:xfrm>
          <a:prstGeom prst="rect">
            <a:avLst/>
          </a:prstGeom>
        </p:spPr>
        <p:txBody>
          <a:bodyPr wrap="none">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STANDARD 100 </a:t>
            </a:r>
            <a:r>
              <a:rPr lang="zh-CN" altLang="en-US" sz="1400" b="1" dirty="0">
                <a:solidFill>
                  <a:schemeClr val="bg1"/>
                </a:solidFill>
                <a:latin typeface="微软雅黑" panose="020B0503020204020204" pitchFamily="34" charset="-122"/>
                <a:ea typeface="微软雅黑" panose="020B0503020204020204" pitchFamily="34" charset="-122"/>
              </a:rPr>
              <a:t>标准和更新</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47226B91-AD57-4AA8-884A-481A9AC819EF}"/>
              </a:ext>
            </a:extLst>
          </p:cNvPr>
          <p:cNvSpPr/>
          <p:nvPr/>
        </p:nvSpPr>
        <p:spPr>
          <a:xfrm>
            <a:off x="2312636" y="2027480"/>
            <a:ext cx="2064090" cy="307777"/>
          </a:xfrm>
          <a:prstGeom prst="rect">
            <a:avLst/>
          </a:prstGeom>
        </p:spPr>
        <p:txBody>
          <a:bodyPr wrap="none">
            <a:spAutoFit/>
          </a:bodyPr>
          <a:lstStyle/>
          <a:p>
            <a:pPr algn="ctr"/>
            <a:r>
              <a:rPr lang="de-CH" altLang="zh-CN" sz="1400" b="1" dirty="0">
                <a:solidFill>
                  <a:schemeClr val="bg1"/>
                </a:solidFill>
                <a:latin typeface="微软雅黑" panose="020B0503020204020204" pitchFamily="34" charset="-122"/>
                <a:ea typeface="微软雅黑" panose="020B0503020204020204" pitchFamily="34" charset="-122"/>
              </a:rPr>
              <a:t>OEKO-TEX® </a:t>
            </a:r>
            <a:r>
              <a:rPr lang="zh-CN" altLang="en-US" sz="1400" b="1" dirty="0">
                <a:solidFill>
                  <a:schemeClr val="bg1"/>
                </a:solidFill>
                <a:latin typeface="微软雅黑" panose="020B0503020204020204" pitchFamily="34" charset="-122"/>
                <a:ea typeface="微软雅黑" panose="020B0503020204020204" pitchFamily="34" charset="-122"/>
              </a:rPr>
              <a:t>认证体系</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972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srcRect t="-1" b="-3979"/>
          <a:stretch/>
        </p:blipFill>
        <p:spPr>
          <a:xfrm>
            <a:off x="760650" y="1917512"/>
            <a:ext cx="5462729" cy="1268378"/>
          </a:xfrm>
          <a:prstGeom prst="rect">
            <a:avLst/>
          </a:prstGeom>
        </p:spPr>
      </p:pic>
      <p:sp>
        <p:nvSpPr>
          <p:cNvPr id="10" name="Foliennummernplatzhalter 9"/>
          <p:cNvSpPr>
            <a:spLocks noGrp="1"/>
          </p:cNvSpPr>
          <p:nvPr>
            <p:ph type="sldNum" sz="quarter" idx="12"/>
          </p:nvPr>
        </p:nvSpPr>
        <p:spPr/>
        <p:txBody>
          <a:bodyPr/>
          <a:lstStyle/>
          <a:p>
            <a:fld id="{33DC6F6C-57BF-4C35-9516-1FA28469C0CC}" type="slidenum">
              <a:rPr lang="de-DE" altLang="de-DE" smtClean="0"/>
              <a:pPr/>
              <a:t>6</a:t>
            </a:fld>
            <a:endParaRPr lang="de-DE" altLang="de-DE"/>
          </a:p>
        </p:txBody>
      </p:sp>
      <p:sp>
        <p:nvSpPr>
          <p:cNvPr id="5" name="Titel 4"/>
          <p:cNvSpPr>
            <a:spLocks noGrp="1"/>
          </p:cNvSpPr>
          <p:nvPr>
            <p:ph type="title"/>
          </p:nvPr>
        </p:nvSpPr>
        <p:spPr>
          <a:xfrm>
            <a:off x="279658" y="245197"/>
            <a:ext cx="6260545" cy="397746"/>
          </a:xfrm>
        </p:spPr>
        <p:txBody>
          <a:bodyPr/>
          <a:lstStyle/>
          <a:p>
            <a:r>
              <a:rPr lang="de-CH" altLang="zh-CN" sz="2800" dirty="0"/>
              <a:t>OEKO-TEX®</a:t>
            </a:r>
            <a:r>
              <a:rPr lang="zh-CN" altLang="en-US" sz="2800" dirty="0">
                <a:solidFill>
                  <a:srgbClr val="73B632"/>
                </a:solidFill>
                <a:effectLst>
                  <a:outerShdw blurRad="25400" dist="25400" dir="2700000" algn="tl" rotWithShape="0">
                    <a:srgbClr val="7F7F7F"/>
                  </a:outerShdw>
                </a:effectLst>
              </a:rPr>
              <a:t>是什么</a:t>
            </a:r>
            <a:endParaRPr lang="de-CH" sz="2800" dirty="0">
              <a:solidFill>
                <a:srgbClr val="73B632"/>
              </a:solidFill>
              <a:effectLst>
                <a:outerShdw blurRad="25400" dist="25400" dir="2700000" algn="tl" rotWithShape="0">
                  <a:srgbClr val="7F7F7F"/>
                </a:outerShdw>
              </a:effectLst>
            </a:endParaRPr>
          </a:p>
        </p:txBody>
      </p:sp>
      <p:sp>
        <p:nvSpPr>
          <p:cNvPr id="18" name="Inhaltsplatzhalter 5"/>
          <p:cNvSpPr>
            <a:spLocks noGrp="1"/>
          </p:cNvSpPr>
          <p:nvPr>
            <p:ph idx="4294967295"/>
          </p:nvPr>
        </p:nvSpPr>
        <p:spPr>
          <a:xfrm>
            <a:off x="768742" y="1253306"/>
            <a:ext cx="882032" cy="320879"/>
          </a:xfrm>
        </p:spPr>
        <p:txBody>
          <a:bodyPr>
            <a:noAutofit/>
          </a:bodyPr>
          <a:lstStyle/>
          <a:p>
            <a:pPr marL="0" indent="0">
              <a:buNone/>
            </a:pPr>
            <a:r>
              <a:rPr lang="zh-CN" altLang="en-US" sz="1800" b="1" dirty="0">
                <a:solidFill>
                  <a:srgbClr val="F8A400"/>
                </a:solidFill>
                <a:latin typeface="黑体" panose="02010609060101010101" pitchFamily="49" charset="-122"/>
                <a:ea typeface="黑体" panose="02010609060101010101" pitchFamily="49" charset="-122"/>
                <a:cs typeface="Arial"/>
              </a:rPr>
              <a:t>国际</a:t>
            </a:r>
            <a:endParaRPr lang="en-US" altLang="zh-CN" sz="1800" b="1" dirty="0">
              <a:solidFill>
                <a:srgbClr val="F8A400"/>
              </a:solidFill>
              <a:latin typeface="黑体" panose="02010609060101010101" pitchFamily="49" charset="-122"/>
              <a:ea typeface="黑体" panose="02010609060101010101" pitchFamily="49" charset="-122"/>
              <a:cs typeface="Arial"/>
            </a:endParaRPr>
          </a:p>
        </p:txBody>
      </p:sp>
      <p:sp>
        <p:nvSpPr>
          <p:cNvPr id="12" name="Inhaltsplatzhalter 5">
            <a:extLst>
              <a:ext uri="{FF2B5EF4-FFF2-40B4-BE49-F238E27FC236}">
                <a16:creationId xmlns:a16="http://schemas.microsoft.com/office/drawing/2014/main" id="{3FE89194-2623-40FE-8FB6-BAACAAC193DC}"/>
              </a:ext>
            </a:extLst>
          </p:cNvPr>
          <p:cNvSpPr txBox="1">
            <a:spLocks/>
          </p:cNvSpPr>
          <p:nvPr/>
        </p:nvSpPr>
        <p:spPr>
          <a:xfrm>
            <a:off x="1602224" y="1254361"/>
            <a:ext cx="1348630" cy="286400"/>
          </a:xfrm>
          <a:prstGeom prst="rect">
            <a:avLst/>
          </a:prstGeom>
        </p:spPr>
        <p:txBody>
          <a:bodyPr vert="horz" lIns="91440" tIns="45720" rIns="91440" bIns="45720" rtlCol="0">
            <a:noAutofit/>
          </a:bodyPr>
          <a:lstStyle>
            <a:lvl1pPr marL="171610" indent="-171610" algn="l" defTabSz="686440" rtl="0" eaLnBrk="1" latinLnBrk="0" hangingPunct="1">
              <a:lnSpc>
                <a:spcPct val="90000"/>
              </a:lnSpc>
              <a:spcBef>
                <a:spcPts val="751"/>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14830" indent="-171610" algn="l" defTabSz="68644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858050" indent="-171610" algn="l" defTabSz="68644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1270" indent="-171610" algn="l" defTabSz="686440" rtl="0" eaLnBrk="1" latinLnBrk="0" hangingPunct="1">
              <a:lnSpc>
                <a:spcPct val="90000"/>
              </a:lnSpc>
              <a:spcBef>
                <a:spcPts val="375"/>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544490" indent="-171610" algn="l" defTabSz="68644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88771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3093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415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737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zh-CN" altLang="en-US" sz="1800" b="1" dirty="0">
                <a:solidFill>
                  <a:srgbClr val="1C865F"/>
                </a:solidFill>
                <a:latin typeface="黑体" panose="02010609060101010101" pitchFamily="49" charset="-122"/>
                <a:ea typeface="黑体" panose="02010609060101010101" pitchFamily="49" charset="-122"/>
                <a:cs typeface="Arial"/>
              </a:rPr>
              <a:t>纺织和皮革</a:t>
            </a:r>
            <a:endParaRPr lang="en-US" altLang="zh-CN" sz="1800" b="1" dirty="0">
              <a:solidFill>
                <a:srgbClr val="1C865F"/>
              </a:solidFill>
              <a:latin typeface="黑体" panose="02010609060101010101" pitchFamily="49" charset="-122"/>
              <a:ea typeface="黑体" panose="02010609060101010101" pitchFamily="49" charset="-122"/>
              <a:cs typeface="Arial"/>
            </a:endParaRPr>
          </a:p>
        </p:txBody>
      </p:sp>
      <p:sp>
        <p:nvSpPr>
          <p:cNvPr id="13" name="Inhaltsplatzhalter 5">
            <a:extLst>
              <a:ext uri="{FF2B5EF4-FFF2-40B4-BE49-F238E27FC236}">
                <a16:creationId xmlns:a16="http://schemas.microsoft.com/office/drawing/2014/main" id="{76688FC5-C072-43DC-A55A-B81E11EBAC1F}"/>
              </a:ext>
            </a:extLst>
          </p:cNvPr>
          <p:cNvSpPr txBox="1">
            <a:spLocks/>
          </p:cNvSpPr>
          <p:nvPr/>
        </p:nvSpPr>
        <p:spPr>
          <a:xfrm>
            <a:off x="3112695" y="1295995"/>
            <a:ext cx="893488" cy="316420"/>
          </a:xfrm>
          <a:prstGeom prst="rect">
            <a:avLst/>
          </a:prstGeom>
        </p:spPr>
        <p:txBody>
          <a:bodyPr vert="horz" lIns="91440" tIns="45720" rIns="91440" bIns="45720" rtlCol="0">
            <a:normAutofit lnSpcReduction="10000"/>
          </a:bodyPr>
          <a:lstStyle>
            <a:lvl1pPr marL="171610" indent="-171610" algn="l" defTabSz="686440" rtl="0" eaLnBrk="1" latinLnBrk="0" hangingPunct="1">
              <a:lnSpc>
                <a:spcPct val="90000"/>
              </a:lnSpc>
              <a:spcBef>
                <a:spcPts val="751"/>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14830" indent="-171610" algn="l" defTabSz="68644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858050" indent="-171610" algn="l" defTabSz="68644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1270" indent="-171610" algn="l" defTabSz="686440" rtl="0" eaLnBrk="1" latinLnBrk="0" hangingPunct="1">
              <a:lnSpc>
                <a:spcPct val="90000"/>
              </a:lnSpc>
              <a:spcBef>
                <a:spcPts val="375"/>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544490" indent="-171610" algn="l" defTabSz="68644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88771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3093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415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737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zh-CN" altLang="en-US" sz="1800" b="1" dirty="0">
                <a:solidFill>
                  <a:srgbClr val="94C120"/>
                </a:solidFill>
                <a:latin typeface="黑体" panose="02010609060101010101" pitchFamily="49" charset="-122"/>
                <a:ea typeface="黑体" panose="02010609060101010101" pitchFamily="49" charset="-122"/>
                <a:cs typeface="Arial"/>
              </a:rPr>
              <a:t>生态学</a:t>
            </a:r>
            <a:endParaRPr lang="en-US" altLang="zh-CN" sz="1800" b="1" dirty="0">
              <a:solidFill>
                <a:srgbClr val="94C120"/>
              </a:solidFill>
              <a:latin typeface="黑体" panose="02010609060101010101" pitchFamily="49" charset="-122"/>
              <a:ea typeface="黑体" panose="02010609060101010101" pitchFamily="49" charset="-122"/>
              <a:cs typeface="Arial"/>
            </a:endParaRPr>
          </a:p>
        </p:txBody>
      </p:sp>
      <p:sp>
        <p:nvSpPr>
          <p:cNvPr id="15" name="Inhaltsplatzhalter 5">
            <a:extLst>
              <a:ext uri="{FF2B5EF4-FFF2-40B4-BE49-F238E27FC236}">
                <a16:creationId xmlns:a16="http://schemas.microsoft.com/office/drawing/2014/main" id="{D9A782FF-39ED-4C69-951E-308E9C158516}"/>
              </a:ext>
            </a:extLst>
          </p:cNvPr>
          <p:cNvSpPr txBox="1">
            <a:spLocks/>
          </p:cNvSpPr>
          <p:nvPr/>
        </p:nvSpPr>
        <p:spPr>
          <a:xfrm>
            <a:off x="4119472" y="1264075"/>
            <a:ext cx="1399916" cy="347892"/>
          </a:xfrm>
          <a:prstGeom prst="rect">
            <a:avLst/>
          </a:prstGeom>
        </p:spPr>
        <p:txBody>
          <a:bodyPr vert="horz" lIns="91440" tIns="45720" rIns="91440" bIns="45720" rtlCol="0">
            <a:normAutofit/>
          </a:bodyPr>
          <a:lstStyle>
            <a:lvl1pPr marL="171610" indent="-171610" algn="l" defTabSz="686440" rtl="0" eaLnBrk="1" latinLnBrk="0" hangingPunct="1">
              <a:lnSpc>
                <a:spcPct val="90000"/>
              </a:lnSpc>
              <a:spcBef>
                <a:spcPts val="751"/>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14830" indent="-171610" algn="l" defTabSz="68644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858050" indent="-171610" algn="l" defTabSz="68644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1270" indent="-171610" algn="l" defTabSz="686440" rtl="0" eaLnBrk="1" latinLnBrk="0" hangingPunct="1">
              <a:lnSpc>
                <a:spcPct val="90000"/>
              </a:lnSpc>
              <a:spcBef>
                <a:spcPts val="375"/>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544490" indent="-171610" algn="l" defTabSz="68644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88771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3093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415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737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zh-CN" altLang="en-US" sz="1800" b="1" dirty="0">
                <a:solidFill>
                  <a:srgbClr val="9A5B0B"/>
                </a:solidFill>
                <a:latin typeface="黑体" panose="02010609060101010101" pitchFamily="49" charset="-122"/>
                <a:ea typeface="黑体" panose="02010609060101010101" pitchFamily="49" charset="-122"/>
                <a:cs typeface="Arial"/>
              </a:rPr>
              <a:t>研究和检测</a:t>
            </a:r>
          </a:p>
        </p:txBody>
      </p:sp>
      <p:sp>
        <p:nvSpPr>
          <p:cNvPr id="16" name="Inhaltsplatzhalter 5">
            <a:extLst>
              <a:ext uri="{FF2B5EF4-FFF2-40B4-BE49-F238E27FC236}">
                <a16:creationId xmlns:a16="http://schemas.microsoft.com/office/drawing/2014/main" id="{BEC41FA0-08AB-45A7-9A8E-C93F94758A6C}"/>
              </a:ext>
            </a:extLst>
          </p:cNvPr>
          <p:cNvSpPr txBox="1">
            <a:spLocks/>
          </p:cNvSpPr>
          <p:nvPr/>
        </p:nvSpPr>
        <p:spPr>
          <a:xfrm>
            <a:off x="5551757" y="1266023"/>
            <a:ext cx="654834" cy="327812"/>
          </a:xfrm>
          <a:prstGeom prst="rect">
            <a:avLst/>
          </a:prstGeom>
        </p:spPr>
        <p:txBody>
          <a:bodyPr vert="horz" lIns="91440" tIns="45720" rIns="91440" bIns="45720" rtlCol="0">
            <a:noAutofit/>
          </a:bodyPr>
          <a:lstStyle>
            <a:lvl1pPr marL="171610" indent="-171610" algn="l" defTabSz="686440" rtl="0" eaLnBrk="1" latinLnBrk="0" hangingPunct="1">
              <a:lnSpc>
                <a:spcPct val="90000"/>
              </a:lnSpc>
              <a:spcBef>
                <a:spcPts val="751"/>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14830" indent="-171610" algn="l" defTabSz="68644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858050" indent="-171610" algn="l" defTabSz="68644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1270" indent="-171610" algn="l" defTabSz="686440" rtl="0" eaLnBrk="1" latinLnBrk="0" hangingPunct="1">
              <a:lnSpc>
                <a:spcPct val="90000"/>
              </a:lnSpc>
              <a:spcBef>
                <a:spcPts val="375"/>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544490" indent="-171610" algn="l" defTabSz="686440" rtl="0" eaLnBrk="1" latinLnBrk="0" hangingPunct="1">
              <a:lnSpc>
                <a:spcPct val="90000"/>
              </a:lnSpc>
              <a:spcBef>
                <a:spcPts val="375"/>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188771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3093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415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7370" indent="-171610" algn="l" defTabSz="68644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zh-CN" altLang="en-US" sz="1800" b="1" dirty="0">
                <a:solidFill>
                  <a:srgbClr val="1072B5"/>
                </a:solidFill>
                <a:latin typeface="黑体" panose="02010609060101010101" pitchFamily="49" charset="-122"/>
                <a:ea typeface="黑体" panose="02010609060101010101" pitchFamily="49" charset="-122"/>
                <a:cs typeface="Arial"/>
              </a:rPr>
              <a:t>协会</a:t>
            </a:r>
            <a:endParaRPr lang="en-US" altLang="zh-CN" sz="1800" b="1" dirty="0">
              <a:solidFill>
                <a:srgbClr val="1072B5"/>
              </a:solidFill>
              <a:latin typeface="黑体" panose="02010609060101010101" pitchFamily="49" charset="-122"/>
              <a:ea typeface="黑体" panose="02010609060101010101" pitchFamily="49" charset="-122"/>
              <a:cs typeface="Arial"/>
            </a:endParaRPr>
          </a:p>
        </p:txBody>
      </p:sp>
      <p:grpSp>
        <p:nvGrpSpPr>
          <p:cNvPr id="11" name="组合 10">
            <a:extLst>
              <a:ext uri="{FF2B5EF4-FFF2-40B4-BE49-F238E27FC236}">
                <a16:creationId xmlns:a16="http://schemas.microsoft.com/office/drawing/2014/main" id="{D2D5F156-91C0-4C60-92CE-991FF699E499}"/>
              </a:ext>
            </a:extLst>
          </p:cNvPr>
          <p:cNvGrpSpPr/>
          <p:nvPr/>
        </p:nvGrpSpPr>
        <p:grpSpPr>
          <a:xfrm>
            <a:off x="803342" y="3436176"/>
            <a:ext cx="5329881" cy="295601"/>
            <a:chOff x="803342" y="3436176"/>
            <a:chExt cx="5329881" cy="295601"/>
          </a:xfrm>
        </p:grpSpPr>
        <p:pic>
          <p:nvPicPr>
            <p:cNvPr id="20" name="Bild 28" descr="Logo_Detox_RZ_4C.png">
              <a:extLst>
                <a:ext uri="{FF2B5EF4-FFF2-40B4-BE49-F238E27FC236}">
                  <a16:creationId xmlns:a16="http://schemas.microsoft.com/office/drawing/2014/main" id="{E38F1D48-C2C4-4AC1-A0B5-A4150B4CC4E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3751" t="49480" b="-1"/>
            <a:stretch/>
          </p:blipFill>
          <p:spPr>
            <a:xfrm>
              <a:off x="5868831" y="3453678"/>
              <a:ext cx="264392" cy="252000"/>
            </a:xfrm>
            <a:prstGeom prst="rect">
              <a:avLst/>
            </a:prstGeom>
          </p:spPr>
        </p:pic>
        <p:pic>
          <p:nvPicPr>
            <p:cNvPr id="21" name="Bild 12" descr="Logo STeP_RZ.png">
              <a:extLst>
                <a:ext uri="{FF2B5EF4-FFF2-40B4-BE49-F238E27FC236}">
                  <a16:creationId xmlns:a16="http://schemas.microsoft.com/office/drawing/2014/main" id="{F3660E39-B81A-4A2D-A2D4-F324AB63513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82868" t="49182"/>
            <a:stretch/>
          </p:blipFill>
          <p:spPr>
            <a:xfrm>
              <a:off x="4197547" y="3457731"/>
              <a:ext cx="250075" cy="252000"/>
            </a:xfrm>
            <a:prstGeom prst="rect">
              <a:avLst/>
            </a:prstGeom>
          </p:spPr>
        </p:pic>
        <p:pic>
          <p:nvPicPr>
            <p:cNvPr id="22" name="Bild 13" descr="Logo MiG_RZ.png">
              <a:extLst>
                <a:ext uri="{FF2B5EF4-FFF2-40B4-BE49-F238E27FC236}">
                  <a16:creationId xmlns:a16="http://schemas.microsoft.com/office/drawing/2014/main" id="{0D3A17DE-26CE-4C92-B7DF-BBAEBE82678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82435" t="39241"/>
            <a:stretch/>
          </p:blipFill>
          <p:spPr>
            <a:xfrm>
              <a:off x="3361802" y="3450786"/>
              <a:ext cx="265457" cy="280991"/>
            </a:xfrm>
            <a:prstGeom prst="rect">
              <a:avLst/>
            </a:prstGeom>
          </p:spPr>
        </p:pic>
        <p:pic>
          <p:nvPicPr>
            <p:cNvPr id="23" name="图片 22">
              <a:extLst>
                <a:ext uri="{FF2B5EF4-FFF2-40B4-BE49-F238E27FC236}">
                  <a16:creationId xmlns:a16="http://schemas.microsoft.com/office/drawing/2014/main" id="{D6BB7995-D58E-4DAA-8498-0FE226A67F1F}"/>
                </a:ext>
              </a:extLst>
            </p:cNvPr>
            <p:cNvPicPr>
              <a:picLocks noChangeAspect="1"/>
            </p:cNvPicPr>
            <p:nvPr/>
          </p:nvPicPr>
          <p:blipFill rotWithShape="1">
            <a:blip r:embed="rId7"/>
            <a:srcRect l="87129" t="50000"/>
            <a:stretch/>
          </p:blipFill>
          <p:spPr>
            <a:xfrm>
              <a:off x="2533074" y="3461155"/>
              <a:ext cx="258440" cy="252000"/>
            </a:xfrm>
            <a:prstGeom prst="rect">
              <a:avLst/>
            </a:prstGeom>
          </p:spPr>
        </p:pic>
        <p:pic>
          <p:nvPicPr>
            <p:cNvPr id="24" name="Bild 10">
              <a:extLst>
                <a:ext uri="{FF2B5EF4-FFF2-40B4-BE49-F238E27FC236}">
                  <a16:creationId xmlns:a16="http://schemas.microsoft.com/office/drawing/2014/main" id="{A7FEEC03-D758-4DF0-B8E5-86E3A3690AC7}"/>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80108" t="38329"/>
            <a:stretch/>
          </p:blipFill>
          <p:spPr>
            <a:xfrm>
              <a:off x="1682217" y="3436176"/>
              <a:ext cx="280569" cy="277842"/>
            </a:xfrm>
            <a:prstGeom prst="rect">
              <a:avLst/>
            </a:prstGeom>
          </p:spPr>
        </p:pic>
        <p:pic>
          <p:nvPicPr>
            <p:cNvPr id="25" name="图片 24">
              <a:extLst>
                <a:ext uri="{FF2B5EF4-FFF2-40B4-BE49-F238E27FC236}">
                  <a16:creationId xmlns:a16="http://schemas.microsoft.com/office/drawing/2014/main" id="{ED706B0E-27B1-4952-BAA9-A6B96B392447}"/>
                </a:ext>
              </a:extLst>
            </p:cNvPr>
            <p:cNvPicPr>
              <a:picLocks noChangeAspect="1"/>
            </p:cNvPicPr>
            <p:nvPr/>
          </p:nvPicPr>
          <p:blipFill rotWithShape="1">
            <a:blip r:embed="rId9"/>
            <a:srcRect l="78613" t="46763" r="5371" b="12079"/>
            <a:stretch/>
          </p:blipFill>
          <p:spPr>
            <a:xfrm>
              <a:off x="5017910" y="3439189"/>
              <a:ext cx="280635" cy="288000"/>
            </a:xfrm>
            <a:prstGeom prst="rect">
              <a:avLst/>
            </a:prstGeom>
          </p:spPr>
        </p:pic>
        <p:pic>
          <p:nvPicPr>
            <p:cNvPr id="26" name="图片 25">
              <a:extLst>
                <a:ext uri="{FF2B5EF4-FFF2-40B4-BE49-F238E27FC236}">
                  <a16:creationId xmlns:a16="http://schemas.microsoft.com/office/drawing/2014/main" id="{4AFAD1B8-5AD2-4167-9D52-E63D87B0F299}"/>
                </a:ext>
              </a:extLst>
            </p:cNvPr>
            <p:cNvPicPr>
              <a:picLocks noChangeAspect="1"/>
            </p:cNvPicPr>
            <p:nvPr/>
          </p:nvPicPr>
          <p:blipFill rotWithShape="1">
            <a:blip r:embed="rId10"/>
            <a:srcRect l="78551" t="50946" r="1703" b="23148"/>
            <a:stretch/>
          </p:blipFill>
          <p:spPr>
            <a:xfrm>
              <a:off x="803342" y="3448189"/>
              <a:ext cx="308587" cy="270000"/>
            </a:xfrm>
            <a:prstGeom prst="rect">
              <a:avLst/>
            </a:prstGeom>
          </p:spPr>
        </p:pic>
      </p:grpSp>
    </p:spTree>
    <p:extLst>
      <p:ext uri="{BB962C8B-B14F-4D97-AF65-F5344CB8AC3E}">
        <p14:creationId xmlns:p14="http://schemas.microsoft.com/office/powerpoint/2010/main" val="20492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p:nvPr/>
        </p:nvSpPr>
        <p:spPr>
          <a:xfrm>
            <a:off x="-1999" y="3232506"/>
            <a:ext cx="6866350" cy="45719"/>
          </a:xfrm>
          <a:prstGeom prst="rect">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anchor="ctr"/>
          <a:lstStyle/>
          <a:p>
            <a:pPr algn="ctr" defTabSz="1218718">
              <a:defRPr/>
            </a:pPr>
            <a:endParaRPr lang="en-US" sz="300">
              <a:solidFill>
                <a:srgbClr val="A6CC66"/>
              </a:solidFill>
              <a:ea typeface="黑体" panose="02010609060101010101" pitchFamily="49" charset="-122"/>
            </a:endParaRPr>
          </a:p>
        </p:txBody>
      </p:sp>
      <p:sp>
        <p:nvSpPr>
          <p:cNvPr id="2" name="Foliennummernplatzhalter 1"/>
          <p:cNvSpPr>
            <a:spLocks noGrp="1"/>
          </p:cNvSpPr>
          <p:nvPr>
            <p:ph type="sldNum" sz="quarter" idx="12"/>
          </p:nvPr>
        </p:nvSpPr>
        <p:spPr/>
        <p:txBody>
          <a:bodyPr/>
          <a:lstStyle/>
          <a:p>
            <a:fld id="{A81E8766-FCBB-C644-9DB2-F5B1AD9A1CD7}" type="slidenum">
              <a:rPr lang="de-DE" smtClean="0">
                <a:latin typeface="+mn-lt"/>
                <a:ea typeface="黑体" panose="02010609060101010101" pitchFamily="49" charset="-122"/>
              </a:rPr>
              <a:pPr/>
              <a:t>7</a:t>
            </a:fld>
            <a:endParaRPr lang="de-DE" dirty="0">
              <a:latin typeface="+mn-lt"/>
              <a:ea typeface="黑体" panose="02010609060101010101" pitchFamily="49" charset="-122"/>
            </a:endParaRPr>
          </a:p>
        </p:txBody>
      </p:sp>
      <p:pic>
        <p:nvPicPr>
          <p:cNvPr id="9" name="Bild 8" descr="1-Oeko-Tex Messestand 199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24409" y="1441782"/>
            <a:ext cx="1098189" cy="1460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9000"/>
              </a:srgbClr>
            </a:outerShdw>
          </a:effectLst>
          <a:scene3d>
            <a:camera prst="orthographicFront"/>
            <a:lightRig rig="twoPt" dir="t">
              <a:rot lat="0" lon="0" rev="7200000"/>
            </a:lightRig>
          </a:scene3d>
          <a:sp3d>
            <a:bevelT w="25400" h="19050"/>
            <a:contourClr>
              <a:srgbClr val="FFFFFF"/>
            </a:contourClr>
          </a:sp3d>
        </p:spPr>
      </p:pic>
      <p:grpSp>
        <p:nvGrpSpPr>
          <p:cNvPr id="45" name="Gruppierung 44"/>
          <p:cNvGrpSpPr/>
          <p:nvPr/>
        </p:nvGrpSpPr>
        <p:grpSpPr>
          <a:xfrm>
            <a:off x="1745384" y="3161860"/>
            <a:ext cx="171966" cy="171966"/>
            <a:chOff x="2527407" y="3216166"/>
            <a:chExt cx="171966" cy="171966"/>
          </a:xfrm>
        </p:grpSpPr>
        <p:sp>
          <p:nvSpPr>
            <p:cNvPr id="30" name="Oval 29"/>
            <p:cNvSpPr/>
            <p:nvPr/>
          </p:nvSpPr>
          <p:spPr>
            <a:xfrm>
              <a:off x="2527407" y="3216166"/>
              <a:ext cx="171966" cy="171966"/>
            </a:xfrm>
            <a:prstGeom prst="ellipse">
              <a:avLst/>
            </a:prstGeom>
            <a:solidFill>
              <a:srgbClr val="87888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49" dirty="0">
                <a:ea typeface="黑体" panose="02010609060101010101" pitchFamily="49" charset="-122"/>
              </a:endParaRPr>
            </a:p>
          </p:txBody>
        </p:sp>
        <p:sp>
          <p:nvSpPr>
            <p:cNvPr id="31" name="Oval 30"/>
            <p:cNvSpPr/>
            <p:nvPr/>
          </p:nvSpPr>
          <p:spPr>
            <a:xfrm>
              <a:off x="2548515" y="3237274"/>
              <a:ext cx="129751" cy="129751"/>
            </a:xfrm>
            <a:prstGeom prst="ellipse">
              <a:avLst/>
            </a:prstGeom>
            <a:solidFill>
              <a:schemeClr val="bg1"/>
            </a:solidFill>
            <a:ln>
              <a:noFill/>
            </a:ln>
            <a:effectLst>
              <a:outerShdw blurRad="609600" dist="23000" dir="2340000" sx="34000" sy="34000" rotWithShape="0">
                <a:srgbClr val="000000">
                  <a:alpha val="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49" dirty="0">
                <a:ea typeface="黑体" panose="02010609060101010101" pitchFamily="49" charset="-122"/>
              </a:endParaRPr>
            </a:p>
          </p:txBody>
        </p:sp>
      </p:grpSp>
      <p:sp>
        <p:nvSpPr>
          <p:cNvPr id="32" name="Titel 1"/>
          <p:cNvSpPr txBox="1">
            <a:spLocks/>
          </p:cNvSpPr>
          <p:nvPr/>
        </p:nvSpPr>
        <p:spPr>
          <a:xfrm>
            <a:off x="1461975" y="3428037"/>
            <a:ext cx="836168" cy="431591"/>
          </a:xfrm>
          <a:prstGeom prst="rect">
            <a:avLst/>
          </a:prstGeom>
        </p:spPr>
        <p:txBody>
          <a:bodyPr lIns="0" tIns="0"/>
          <a:lstStyle>
            <a:lvl1pPr algn="l" defTabSz="457200" rtl="0" eaLnBrk="1" latinLnBrk="0" hangingPunct="1">
              <a:spcBef>
                <a:spcPct val="0"/>
              </a:spcBef>
              <a:buNone/>
              <a:defRPr sz="2200" b="1" i="0" kern="1200">
                <a:solidFill>
                  <a:srgbClr val="87888A"/>
                </a:solidFill>
                <a:latin typeface="Arial"/>
                <a:ea typeface="+mj-ea"/>
                <a:cs typeface="Arial"/>
              </a:defRPr>
            </a:lvl1pPr>
          </a:lstStyle>
          <a:p>
            <a:pPr algn="ctr"/>
            <a:r>
              <a:rPr lang="de-DE" sz="2400" dirty="0">
                <a:solidFill>
                  <a:srgbClr val="A6CC66"/>
                </a:solidFill>
                <a:latin typeface="+mn-lt"/>
                <a:ea typeface="黑体" panose="02010609060101010101" pitchFamily="49" charset="-122"/>
              </a:rPr>
              <a:t>1994</a:t>
            </a:r>
          </a:p>
        </p:txBody>
      </p:sp>
      <p:pic>
        <p:nvPicPr>
          <p:cNvPr id="10" name="Bild 9" descr="1993-Start.jpg"/>
          <p:cNvPicPr>
            <a:picLocks noChangeAspect="1"/>
          </p:cNvPicPr>
          <p:nvPr/>
        </p:nvPicPr>
        <p:blipFill rotWithShape="1">
          <a:blip r:embed="rId4" cstate="screen">
            <a:extLst>
              <a:ext uri="{28A0092B-C50C-407E-A947-70E740481C1C}">
                <a14:useLocalDpi xmlns:a14="http://schemas.microsoft.com/office/drawing/2010/main"/>
              </a:ext>
            </a:extLst>
          </a:blip>
          <a:srcRect l="-4520" t="-6632" r="-8806" b="-4520"/>
          <a:stretch/>
        </p:blipFill>
        <p:spPr>
          <a:xfrm>
            <a:off x="180260" y="2223583"/>
            <a:ext cx="912844" cy="686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9000"/>
              </a:srgbClr>
            </a:outerShdw>
          </a:effectLst>
          <a:scene3d>
            <a:camera prst="orthographicFront"/>
            <a:lightRig rig="twoPt" dir="t">
              <a:rot lat="0" lon="0" rev="7200000"/>
            </a:lightRig>
          </a:scene3d>
          <a:sp3d>
            <a:bevelT w="25400" h="19050"/>
            <a:contourClr>
              <a:srgbClr val="FFFFFF"/>
            </a:contourClr>
          </a:sp3d>
        </p:spPr>
      </p:pic>
      <p:sp>
        <p:nvSpPr>
          <p:cNvPr id="20" name="Titel 1"/>
          <p:cNvSpPr txBox="1">
            <a:spLocks/>
          </p:cNvSpPr>
          <p:nvPr/>
        </p:nvSpPr>
        <p:spPr>
          <a:xfrm>
            <a:off x="247058" y="3425146"/>
            <a:ext cx="836168" cy="431591"/>
          </a:xfrm>
          <a:prstGeom prst="rect">
            <a:avLst/>
          </a:prstGeom>
        </p:spPr>
        <p:txBody>
          <a:bodyPr lIns="0" tIns="0"/>
          <a:lstStyle>
            <a:lvl1pPr algn="l" defTabSz="457200" rtl="0" eaLnBrk="1" latinLnBrk="0" hangingPunct="1">
              <a:spcBef>
                <a:spcPct val="0"/>
              </a:spcBef>
              <a:buNone/>
              <a:defRPr sz="2200" b="1" i="0" kern="1200">
                <a:solidFill>
                  <a:srgbClr val="87888A"/>
                </a:solidFill>
                <a:latin typeface="Arial"/>
                <a:ea typeface="+mj-ea"/>
                <a:cs typeface="Arial"/>
              </a:defRPr>
            </a:lvl1pPr>
          </a:lstStyle>
          <a:p>
            <a:pPr algn="ctr"/>
            <a:r>
              <a:rPr lang="de-DE" sz="2400" dirty="0">
                <a:solidFill>
                  <a:srgbClr val="A6CC66"/>
                </a:solidFill>
                <a:latin typeface="+mn-lt"/>
                <a:ea typeface="黑体" panose="02010609060101010101" pitchFamily="49" charset="-122"/>
              </a:rPr>
              <a:t>1992</a:t>
            </a:r>
          </a:p>
        </p:txBody>
      </p:sp>
      <p:grpSp>
        <p:nvGrpSpPr>
          <p:cNvPr id="46" name="Gruppierung 45"/>
          <p:cNvGrpSpPr/>
          <p:nvPr/>
        </p:nvGrpSpPr>
        <p:grpSpPr>
          <a:xfrm>
            <a:off x="542607" y="3161860"/>
            <a:ext cx="171966" cy="171966"/>
            <a:chOff x="2527407" y="3216166"/>
            <a:chExt cx="171966" cy="171966"/>
          </a:xfrm>
        </p:grpSpPr>
        <p:sp>
          <p:nvSpPr>
            <p:cNvPr id="47" name="Oval 46"/>
            <p:cNvSpPr/>
            <p:nvPr/>
          </p:nvSpPr>
          <p:spPr>
            <a:xfrm>
              <a:off x="2527407" y="3216166"/>
              <a:ext cx="171966" cy="171966"/>
            </a:xfrm>
            <a:prstGeom prst="ellipse">
              <a:avLst/>
            </a:prstGeom>
            <a:solidFill>
              <a:srgbClr val="87888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49" dirty="0">
                <a:ea typeface="黑体" panose="02010609060101010101" pitchFamily="49" charset="-122"/>
              </a:endParaRPr>
            </a:p>
          </p:txBody>
        </p:sp>
        <p:sp>
          <p:nvSpPr>
            <p:cNvPr id="48" name="Oval 47"/>
            <p:cNvSpPr/>
            <p:nvPr/>
          </p:nvSpPr>
          <p:spPr>
            <a:xfrm>
              <a:off x="2548515" y="3237274"/>
              <a:ext cx="129751" cy="129751"/>
            </a:xfrm>
            <a:prstGeom prst="ellipse">
              <a:avLst/>
            </a:prstGeom>
            <a:solidFill>
              <a:schemeClr val="bg1"/>
            </a:solidFill>
            <a:ln>
              <a:noFill/>
            </a:ln>
            <a:effectLst>
              <a:outerShdw blurRad="609600" dist="23000" dir="2340000" sx="34000" sy="34000" rotWithShape="0">
                <a:srgbClr val="000000">
                  <a:alpha val="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49" dirty="0">
                <a:ea typeface="黑体" panose="02010609060101010101" pitchFamily="49" charset="-122"/>
              </a:endParaRPr>
            </a:p>
          </p:txBody>
        </p:sp>
      </p:grpSp>
      <p:pic>
        <p:nvPicPr>
          <p:cNvPr id="13" name="1-Oeko-Tex Pressegespraech 1997.jpg" descr="/Volumes/Kunden/OEKO-TEX/0146_PPT_Petit Bateau_2016/0146_Input/HistoryBilder/1-Oeko-Tex Pressegespraech 1997.jpg"/>
          <p:cNvPicPr>
            <a:picLocks noChangeAspect="1"/>
          </p:cNvPicPr>
          <p:nvPr/>
        </p:nvPicPr>
        <p:blipFill rotWithShape="1">
          <a:blip r:embed="rId5" r:link="rId6" cstate="screen">
            <a:extLst>
              <a:ext uri="{28A0092B-C50C-407E-A947-70E740481C1C}">
                <a14:useLocalDpi xmlns:a14="http://schemas.microsoft.com/office/drawing/2010/main"/>
              </a:ext>
            </a:extLst>
          </a:blip>
          <a:srcRect/>
          <a:stretch/>
        </p:blipFill>
        <p:spPr>
          <a:xfrm>
            <a:off x="2653902" y="1959831"/>
            <a:ext cx="1430225" cy="940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9000"/>
              </a:srgbClr>
            </a:outerShdw>
          </a:effectLst>
          <a:scene3d>
            <a:camera prst="orthographicFront"/>
            <a:lightRig rig="twoPt" dir="t">
              <a:rot lat="0" lon="0" rev="7200000"/>
            </a:lightRig>
          </a:scene3d>
          <a:sp3d>
            <a:bevelT w="25400" h="19050"/>
            <a:contourClr>
              <a:srgbClr val="FFFFFF"/>
            </a:contourClr>
          </a:sp3d>
        </p:spPr>
      </p:pic>
      <p:sp>
        <p:nvSpPr>
          <p:cNvPr id="36" name="Titel 1"/>
          <p:cNvSpPr txBox="1">
            <a:spLocks/>
          </p:cNvSpPr>
          <p:nvPr/>
        </p:nvSpPr>
        <p:spPr>
          <a:xfrm>
            <a:off x="2998899" y="3424009"/>
            <a:ext cx="836168" cy="431591"/>
          </a:xfrm>
          <a:prstGeom prst="rect">
            <a:avLst/>
          </a:prstGeom>
        </p:spPr>
        <p:txBody>
          <a:bodyPr lIns="0" tIns="0"/>
          <a:lstStyle>
            <a:lvl1pPr algn="l" defTabSz="457200" rtl="0" eaLnBrk="1" latinLnBrk="0" hangingPunct="1">
              <a:spcBef>
                <a:spcPct val="0"/>
              </a:spcBef>
              <a:buNone/>
              <a:defRPr sz="2200" b="1" i="0" kern="1200">
                <a:solidFill>
                  <a:srgbClr val="87888A"/>
                </a:solidFill>
                <a:latin typeface="Arial"/>
                <a:ea typeface="+mj-ea"/>
                <a:cs typeface="Arial"/>
              </a:defRPr>
            </a:lvl1pPr>
          </a:lstStyle>
          <a:p>
            <a:pPr algn="ctr"/>
            <a:r>
              <a:rPr lang="de-DE" sz="2400" dirty="0">
                <a:solidFill>
                  <a:srgbClr val="A6CC66"/>
                </a:solidFill>
                <a:latin typeface="+mn-lt"/>
                <a:ea typeface="黑体" panose="02010609060101010101" pitchFamily="49" charset="-122"/>
              </a:rPr>
              <a:t>1997</a:t>
            </a:r>
          </a:p>
        </p:txBody>
      </p:sp>
      <p:grpSp>
        <p:nvGrpSpPr>
          <p:cNvPr id="49" name="Gruppierung 48"/>
          <p:cNvGrpSpPr/>
          <p:nvPr/>
        </p:nvGrpSpPr>
        <p:grpSpPr>
          <a:xfrm>
            <a:off x="3289548" y="3161860"/>
            <a:ext cx="171966" cy="171966"/>
            <a:chOff x="2527407" y="3216166"/>
            <a:chExt cx="171966" cy="171966"/>
          </a:xfrm>
        </p:grpSpPr>
        <p:sp>
          <p:nvSpPr>
            <p:cNvPr id="50" name="Oval 49"/>
            <p:cNvSpPr/>
            <p:nvPr/>
          </p:nvSpPr>
          <p:spPr>
            <a:xfrm>
              <a:off x="2527407" y="3216166"/>
              <a:ext cx="171966" cy="171966"/>
            </a:xfrm>
            <a:prstGeom prst="ellipse">
              <a:avLst/>
            </a:prstGeom>
            <a:solidFill>
              <a:srgbClr val="87888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49" dirty="0">
                <a:ea typeface="黑体" panose="02010609060101010101" pitchFamily="49" charset="-122"/>
              </a:endParaRPr>
            </a:p>
          </p:txBody>
        </p:sp>
        <p:sp>
          <p:nvSpPr>
            <p:cNvPr id="51" name="Oval 50"/>
            <p:cNvSpPr/>
            <p:nvPr/>
          </p:nvSpPr>
          <p:spPr>
            <a:xfrm>
              <a:off x="2548515" y="3237274"/>
              <a:ext cx="129751" cy="129751"/>
            </a:xfrm>
            <a:prstGeom prst="ellipse">
              <a:avLst/>
            </a:prstGeom>
            <a:solidFill>
              <a:schemeClr val="bg1"/>
            </a:solidFill>
            <a:ln>
              <a:noFill/>
            </a:ln>
            <a:effectLst>
              <a:outerShdw blurRad="609600" dist="23000" dir="2340000" sx="34000" sy="34000" rotWithShape="0">
                <a:srgbClr val="000000">
                  <a:alpha val="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49" dirty="0">
                <a:ea typeface="黑体" panose="02010609060101010101" pitchFamily="49" charset="-122"/>
              </a:endParaRPr>
            </a:p>
          </p:txBody>
        </p:sp>
      </p:grpSp>
      <p:pic>
        <p:nvPicPr>
          <p:cNvPr id="11" name="2005_taking_off_for_the_maiden_flight-s.jpg" descr="/Volumes/Kunden/OEKO-TEX/0146_PPT_Petit Bateau_2016/0146_Input/HistoryBilder/2005_taking_off_for_the_maiden_flight-s.jpg"/>
          <p:cNvPicPr>
            <a:picLocks noChangeAspect="1"/>
          </p:cNvPicPr>
          <p:nvPr/>
        </p:nvPicPr>
        <p:blipFill rotWithShape="1">
          <a:blip r:embed="rId7" r:link="rId8" cstate="screen">
            <a:extLst>
              <a:ext uri="{28A0092B-C50C-407E-A947-70E740481C1C}">
                <a14:useLocalDpi xmlns:a14="http://schemas.microsoft.com/office/drawing/2010/main"/>
              </a:ext>
            </a:extLst>
          </a:blip>
          <a:srcRect l="-842"/>
          <a:stretch/>
        </p:blipFill>
        <p:spPr>
          <a:xfrm>
            <a:off x="4315431" y="1356385"/>
            <a:ext cx="1106280" cy="1553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9000"/>
              </a:srgbClr>
            </a:outerShdw>
          </a:effectLst>
          <a:scene3d>
            <a:camera prst="orthographicFront"/>
            <a:lightRig rig="twoPt" dir="t">
              <a:rot lat="0" lon="0" rev="7200000"/>
            </a:lightRig>
          </a:scene3d>
          <a:sp3d>
            <a:bevelT w="25400" h="19050"/>
            <a:contourClr>
              <a:srgbClr val="FFFFFF"/>
            </a:contourClr>
          </a:sp3d>
        </p:spPr>
      </p:pic>
      <p:sp>
        <p:nvSpPr>
          <p:cNvPr id="40" name="Titel 1"/>
          <p:cNvSpPr txBox="1">
            <a:spLocks/>
          </p:cNvSpPr>
          <p:nvPr/>
        </p:nvSpPr>
        <p:spPr>
          <a:xfrm>
            <a:off x="4525943" y="3428404"/>
            <a:ext cx="836168" cy="431591"/>
          </a:xfrm>
          <a:prstGeom prst="rect">
            <a:avLst/>
          </a:prstGeom>
        </p:spPr>
        <p:txBody>
          <a:bodyPr lIns="0" tIns="0"/>
          <a:lstStyle>
            <a:lvl1pPr algn="l" defTabSz="457200" rtl="0" eaLnBrk="1" latinLnBrk="0" hangingPunct="1">
              <a:spcBef>
                <a:spcPct val="0"/>
              </a:spcBef>
              <a:buNone/>
              <a:defRPr sz="2200" b="1" i="0" kern="1200">
                <a:solidFill>
                  <a:srgbClr val="87888A"/>
                </a:solidFill>
                <a:latin typeface="Arial"/>
                <a:ea typeface="+mj-ea"/>
                <a:cs typeface="Arial"/>
              </a:defRPr>
            </a:lvl1pPr>
          </a:lstStyle>
          <a:p>
            <a:pPr algn="ctr"/>
            <a:r>
              <a:rPr lang="de-DE" sz="2400" dirty="0">
                <a:solidFill>
                  <a:srgbClr val="A6CC66"/>
                </a:solidFill>
                <a:latin typeface="+mn-lt"/>
                <a:ea typeface="黑体" panose="02010609060101010101" pitchFamily="49" charset="-122"/>
              </a:rPr>
              <a:t>2005</a:t>
            </a:r>
          </a:p>
        </p:txBody>
      </p:sp>
      <p:grpSp>
        <p:nvGrpSpPr>
          <p:cNvPr id="52" name="Gruppierung 51"/>
          <p:cNvGrpSpPr/>
          <p:nvPr/>
        </p:nvGrpSpPr>
        <p:grpSpPr>
          <a:xfrm>
            <a:off x="4801400" y="3181804"/>
            <a:ext cx="171966" cy="171966"/>
            <a:chOff x="2527407" y="3216166"/>
            <a:chExt cx="171966" cy="171966"/>
          </a:xfrm>
        </p:grpSpPr>
        <p:sp>
          <p:nvSpPr>
            <p:cNvPr id="53" name="Oval 52"/>
            <p:cNvSpPr/>
            <p:nvPr/>
          </p:nvSpPr>
          <p:spPr>
            <a:xfrm>
              <a:off x="2527407" y="3216166"/>
              <a:ext cx="171966" cy="171966"/>
            </a:xfrm>
            <a:prstGeom prst="ellipse">
              <a:avLst/>
            </a:prstGeom>
            <a:solidFill>
              <a:srgbClr val="87888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49" dirty="0">
                <a:ea typeface="黑体" panose="02010609060101010101" pitchFamily="49" charset="-122"/>
              </a:endParaRPr>
            </a:p>
          </p:txBody>
        </p:sp>
        <p:sp>
          <p:nvSpPr>
            <p:cNvPr id="54" name="Oval 53"/>
            <p:cNvSpPr/>
            <p:nvPr/>
          </p:nvSpPr>
          <p:spPr>
            <a:xfrm>
              <a:off x="2548515" y="3237274"/>
              <a:ext cx="129751" cy="129751"/>
            </a:xfrm>
            <a:prstGeom prst="ellipse">
              <a:avLst/>
            </a:prstGeom>
            <a:solidFill>
              <a:schemeClr val="bg1"/>
            </a:solidFill>
            <a:ln>
              <a:noFill/>
            </a:ln>
            <a:effectLst>
              <a:outerShdw blurRad="609600" dist="23000" dir="2340000" sx="34000" sy="34000" rotWithShape="0">
                <a:srgbClr val="000000">
                  <a:alpha val="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49" dirty="0">
                <a:ea typeface="黑体" panose="02010609060101010101" pitchFamily="49" charset="-122"/>
              </a:endParaRPr>
            </a:p>
          </p:txBody>
        </p:sp>
      </p:grpSp>
      <p:pic>
        <p:nvPicPr>
          <p:cNvPr id="12" name="2009_10000 Zertifikate-s.jpg" descr="/Volumes/Kunden/OEKO-TEX/0146_PPT_Petit Bateau_2016/0146_Input/HistoryBilder/2009_10000 Zertifikate-s.jpg"/>
          <p:cNvPicPr>
            <a:picLocks noChangeAspect="1"/>
          </p:cNvPicPr>
          <p:nvPr/>
        </p:nvPicPr>
        <p:blipFill>
          <a:blip r:embed="rId9" r:link="rId10" cstate="screen">
            <a:extLst>
              <a:ext uri="{28A0092B-C50C-407E-A947-70E740481C1C}">
                <a14:useLocalDpi xmlns:a14="http://schemas.microsoft.com/office/drawing/2010/main"/>
              </a:ext>
            </a:extLst>
          </a:blip>
          <a:stretch>
            <a:fillRect/>
          </a:stretch>
        </p:blipFill>
        <p:spPr>
          <a:xfrm>
            <a:off x="5653016" y="2198099"/>
            <a:ext cx="1044459" cy="694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9000"/>
              </a:srgbClr>
            </a:outerShdw>
          </a:effectLst>
          <a:scene3d>
            <a:camera prst="orthographicFront"/>
            <a:lightRig rig="twoPt" dir="t">
              <a:rot lat="0" lon="0" rev="7200000"/>
            </a:lightRig>
          </a:scene3d>
          <a:sp3d>
            <a:bevelT w="25400" h="19050"/>
            <a:contourClr>
              <a:srgbClr val="FFFFFF"/>
            </a:contourClr>
          </a:sp3d>
        </p:spPr>
      </p:pic>
      <p:sp>
        <p:nvSpPr>
          <p:cNvPr id="44" name="Titel 1"/>
          <p:cNvSpPr txBox="1">
            <a:spLocks/>
          </p:cNvSpPr>
          <p:nvPr/>
        </p:nvSpPr>
        <p:spPr>
          <a:xfrm>
            <a:off x="5774396" y="3422177"/>
            <a:ext cx="836168" cy="431591"/>
          </a:xfrm>
          <a:prstGeom prst="rect">
            <a:avLst/>
          </a:prstGeom>
        </p:spPr>
        <p:txBody>
          <a:bodyPr lIns="0" tIns="0"/>
          <a:lstStyle>
            <a:lvl1pPr algn="l" defTabSz="457200" rtl="0" eaLnBrk="1" latinLnBrk="0" hangingPunct="1">
              <a:spcBef>
                <a:spcPct val="0"/>
              </a:spcBef>
              <a:buNone/>
              <a:defRPr sz="2200" b="1" i="0" kern="1200">
                <a:solidFill>
                  <a:srgbClr val="87888A"/>
                </a:solidFill>
                <a:latin typeface="Arial"/>
                <a:ea typeface="+mj-ea"/>
                <a:cs typeface="Arial"/>
              </a:defRPr>
            </a:lvl1pPr>
          </a:lstStyle>
          <a:p>
            <a:pPr algn="ctr"/>
            <a:r>
              <a:rPr lang="de-DE" sz="2400" dirty="0">
                <a:solidFill>
                  <a:srgbClr val="A6CC66"/>
                </a:solidFill>
                <a:latin typeface="+mn-lt"/>
                <a:ea typeface="黑体" panose="02010609060101010101" pitchFamily="49" charset="-122"/>
              </a:rPr>
              <a:t>2009</a:t>
            </a:r>
          </a:p>
        </p:txBody>
      </p:sp>
      <p:grpSp>
        <p:nvGrpSpPr>
          <p:cNvPr id="55" name="Gruppierung 54"/>
          <p:cNvGrpSpPr/>
          <p:nvPr/>
        </p:nvGrpSpPr>
        <p:grpSpPr>
          <a:xfrm>
            <a:off x="6057945" y="3157149"/>
            <a:ext cx="171966" cy="171966"/>
            <a:chOff x="2527407" y="3216166"/>
            <a:chExt cx="171966" cy="171966"/>
          </a:xfrm>
        </p:grpSpPr>
        <p:sp>
          <p:nvSpPr>
            <p:cNvPr id="56" name="Oval 55"/>
            <p:cNvSpPr/>
            <p:nvPr/>
          </p:nvSpPr>
          <p:spPr>
            <a:xfrm>
              <a:off x="2527407" y="3216166"/>
              <a:ext cx="171966" cy="171966"/>
            </a:xfrm>
            <a:prstGeom prst="ellipse">
              <a:avLst/>
            </a:prstGeom>
            <a:solidFill>
              <a:srgbClr val="87888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49" dirty="0">
                <a:ea typeface="黑体" panose="02010609060101010101" pitchFamily="49" charset="-122"/>
              </a:endParaRPr>
            </a:p>
          </p:txBody>
        </p:sp>
        <p:sp>
          <p:nvSpPr>
            <p:cNvPr id="57" name="Oval 56"/>
            <p:cNvSpPr/>
            <p:nvPr/>
          </p:nvSpPr>
          <p:spPr>
            <a:xfrm>
              <a:off x="2548515" y="3237274"/>
              <a:ext cx="129751" cy="129751"/>
            </a:xfrm>
            <a:prstGeom prst="ellipse">
              <a:avLst/>
            </a:prstGeom>
            <a:solidFill>
              <a:schemeClr val="bg1"/>
            </a:solidFill>
            <a:ln>
              <a:noFill/>
            </a:ln>
            <a:effectLst>
              <a:outerShdw blurRad="609600" dist="23000" dir="2340000" sx="34000" sy="34000" rotWithShape="0">
                <a:srgbClr val="000000">
                  <a:alpha val="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49" dirty="0">
                <a:ea typeface="黑体" panose="02010609060101010101" pitchFamily="49" charset="-122"/>
              </a:endParaRPr>
            </a:p>
          </p:txBody>
        </p:sp>
      </p:grpSp>
      <p:sp>
        <p:nvSpPr>
          <p:cNvPr id="4" name="Title 3"/>
          <p:cNvSpPr>
            <a:spLocks noGrp="1"/>
          </p:cNvSpPr>
          <p:nvPr>
            <p:ph type="title"/>
          </p:nvPr>
        </p:nvSpPr>
        <p:spPr/>
        <p:txBody>
          <a:bodyPr lIns="0" tIns="0" anchor="ctr" anchorCtr="1"/>
          <a:lstStyle/>
          <a:p>
            <a:r>
              <a:rPr lang="de-DE" sz="2800" dirty="0"/>
              <a:t>OEKO-TEX®</a:t>
            </a:r>
            <a:r>
              <a:rPr lang="zh-CN" altLang="en-US" sz="2800" dirty="0">
                <a:solidFill>
                  <a:srgbClr val="73B632"/>
                </a:solidFill>
                <a:effectLst>
                  <a:outerShdw blurRad="25400" dist="25400" dir="2700000" algn="tl" rotWithShape="0">
                    <a:srgbClr val="7F7F7F"/>
                  </a:outerShdw>
                </a:effectLst>
                <a:latin typeface="黑体" panose="02010609060101010101" pitchFamily="49" charset="-122"/>
              </a:rPr>
              <a:t>发展史</a:t>
            </a:r>
            <a:endParaRPr lang="en-GB" sz="2800" dirty="0">
              <a:solidFill>
                <a:srgbClr val="73B632"/>
              </a:solidFill>
              <a:effectLst>
                <a:outerShdw blurRad="25400" dist="25400" dir="2700000" algn="tl" rotWithShape="0">
                  <a:srgbClr val="7F7F7F"/>
                </a:outerShdw>
              </a:effectLst>
              <a:latin typeface="黑体" panose="02010609060101010101" pitchFamily="49" charset="-122"/>
            </a:endParaRPr>
          </a:p>
        </p:txBody>
      </p:sp>
    </p:spTree>
    <p:extLst>
      <p:ext uri="{BB962C8B-B14F-4D97-AF65-F5344CB8AC3E}">
        <p14:creationId xmlns:p14="http://schemas.microsoft.com/office/powerpoint/2010/main" val="3834532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DDC53-27EE-4270-8A63-EB9C75446442}"/>
              </a:ext>
            </a:extLst>
          </p:cNvPr>
          <p:cNvSpPr>
            <a:spLocks noGrp="1"/>
          </p:cNvSpPr>
          <p:nvPr>
            <p:ph type="title"/>
          </p:nvPr>
        </p:nvSpPr>
        <p:spPr>
          <a:xfrm>
            <a:off x="1084335" y="371439"/>
            <a:ext cx="4695680" cy="290659"/>
          </a:xfrm>
        </p:spPr>
        <p:txBody>
          <a:bodyPr/>
          <a:lstStyle/>
          <a:p>
            <a:r>
              <a:rPr lang="en-US" altLang="zh-CN" dirty="0">
                <a:latin typeface="微软雅黑" panose="020B0503020204020204" pitchFamily="34" charset="-122"/>
                <a:ea typeface="微软雅黑" panose="020B0503020204020204" pitchFamily="34" charset="-122"/>
              </a:rPr>
              <a:t>OEKO-TEX® </a:t>
            </a:r>
            <a:r>
              <a:rPr lang="zh-CN" altLang="en-US" sz="2800" dirty="0">
                <a:solidFill>
                  <a:srgbClr val="73B632"/>
                </a:solidFill>
                <a:effectLst>
                  <a:outerShdw blurRad="25400" dist="25400" dir="2700000" algn="tl" rotWithShape="0">
                    <a:srgbClr val="7F7F7F"/>
                  </a:outerShdw>
                </a:effectLst>
              </a:rPr>
              <a:t>认证体系</a:t>
            </a:r>
            <a:r>
              <a:rPr lang="en-US" altLang="zh-CN" sz="2800" dirty="0">
                <a:solidFill>
                  <a:srgbClr val="73B632"/>
                </a:solidFill>
                <a:effectLst>
                  <a:outerShdw blurRad="25400" dist="25400" dir="2700000" algn="tl" rotWithShape="0">
                    <a:srgbClr val="7F7F7F"/>
                  </a:outerShdw>
                </a:effectLst>
              </a:rPr>
              <a:t> </a:t>
            </a:r>
            <a:endParaRPr lang="zh-CN" altLang="en-US" sz="2800" dirty="0">
              <a:solidFill>
                <a:srgbClr val="73B632"/>
              </a:solidFill>
              <a:effectLst>
                <a:outerShdw blurRad="25400" dist="25400" dir="2700000" algn="tl" rotWithShape="0">
                  <a:srgbClr val="7F7F7F"/>
                </a:outerShdw>
              </a:effectLst>
            </a:endParaRPr>
          </a:p>
        </p:txBody>
      </p:sp>
      <p:sp>
        <p:nvSpPr>
          <p:cNvPr id="3" name="灯片编号占位符 2">
            <a:extLst>
              <a:ext uri="{FF2B5EF4-FFF2-40B4-BE49-F238E27FC236}">
                <a16:creationId xmlns:a16="http://schemas.microsoft.com/office/drawing/2014/main" id="{034645DD-5E02-4AB0-9F26-880274C61240}"/>
              </a:ext>
            </a:extLst>
          </p:cNvPr>
          <p:cNvSpPr>
            <a:spLocks noGrp="1"/>
          </p:cNvSpPr>
          <p:nvPr>
            <p:ph type="sldNum" sz="quarter" idx="12"/>
          </p:nvPr>
        </p:nvSpPr>
        <p:spPr/>
        <p:txBody>
          <a:bodyPr/>
          <a:lstStyle/>
          <a:p>
            <a:fld id="{A81E8766-FCBB-C644-9DB2-F5B1AD9A1CD7}" type="slidenum">
              <a:rPr lang="de-DE" smtClean="0"/>
              <a:pPr/>
              <a:t>8</a:t>
            </a:fld>
            <a:endParaRPr lang="de-DE" dirty="0"/>
          </a:p>
        </p:txBody>
      </p:sp>
      <p:pic>
        <p:nvPicPr>
          <p:cNvPr id="5" name="图片 4">
            <a:extLst>
              <a:ext uri="{FF2B5EF4-FFF2-40B4-BE49-F238E27FC236}">
                <a16:creationId xmlns:a16="http://schemas.microsoft.com/office/drawing/2014/main" id="{A1443E02-063A-4581-B326-BDFF454C5FD3}"/>
              </a:ext>
            </a:extLst>
          </p:cNvPr>
          <p:cNvPicPr>
            <a:picLocks noChangeAspect="1"/>
          </p:cNvPicPr>
          <p:nvPr/>
        </p:nvPicPr>
        <p:blipFill>
          <a:blip r:embed="rId3"/>
          <a:stretch>
            <a:fillRect/>
          </a:stretch>
        </p:blipFill>
        <p:spPr>
          <a:xfrm>
            <a:off x="155328" y="896544"/>
            <a:ext cx="6540201" cy="1677587"/>
          </a:xfrm>
          <a:prstGeom prst="rect">
            <a:avLst/>
          </a:prstGeom>
          <a:ln>
            <a:noFill/>
          </a:ln>
          <a:effectLst>
            <a:outerShdw blurRad="190500" algn="tl" rotWithShape="0">
              <a:srgbClr val="000000">
                <a:alpha val="70000"/>
              </a:srgbClr>
            </a:outerShdw>
          </a:effectLst>
        </p:spPr>
      </p:pic>
      <p:sp>
        <p:nvSpPr>
          <p:cNvPr id="4" name="文本框 3">
            <a:extLst>
              <a:ext uri="{FF2B5EF4-FFF2-40B4-BE49-F238E27FC236}">
                <a16:creationId xmlns:a16="http://schemas.microsoft.com/office/drawing/2014/main" id="{3A412F5B-9EE8-4C23-A2BC-5C900E8CBDA2}"/>
              </a:ext>
            </a:extLst>
          </p:cNvPr>
          <p:cNvSpPr txBox="1"/>
          <p:nvPr/>
        </p:nvSpPr>
        <p:spPr>
          <a:xfrm flipH="1">
            <a:off x="540667" y="3481156"/>
            <a:ext cx="5004455" cy="338554"/>
          </a:xfrm>
          <a:prstGeom prst="rect">
            <a:avLst/>
          </a:prstGeom>
          <a:noFill/>
        </p:spPr>
        <p:txBody>
          <a:bodyPr wrap="square" rtlCol="0">
            <a:spAutoFit/>
          </a:bodyPr>
          <a:lstStyle/>
          <a:p>
            <a:r>
              <a:rPr lang="zh-CN" altLang="en-US" sz="1600" dirty="0">
                <a:solidFill>
                  <a:schemeClr val="tx1">
                    <a:lumMod val="65000"/>
                    <a:lumOff val="35000"/>
                  </a:schemeClr>
                </a:solidFill>
              </a:rPr>
              <a:t>  工具箱：为纺织行业绿色可持续发展提供多种工具</a:t>
            </a:r>
          </a:p>
        </p:txBody>
      </p:sp>
    </p:spTree>
    <p:extLst>
      <p:ext uri="{BB962C8B-B14F-4D97-AF65-F5344CB8AC3E}">
        <p14:creationId xmlns:p14="http://schemas.microsoft.com/office/powerpoint/2010/main" val="609583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C57D51-D9EE-412A-B4A0-1DFD410F4F13}"/>
              </a:ext>
            </a:extLst>
          </p:cNvPr>
          <p:cNvSpPr>
            <a:spLocks noGrp="1"/>
          </p:cNvSpPr>
          <p:nvPr>
            <p:ph type="title"/>
          </p:nvPr>
        </p:nvSpPr>
        <p:spPr>
          <a:xfrm>
            <a:off x="279658" y="234770"/>
            <a:ext cx="6260545" cy="387523"/>
          </a:xfrm>
        </p:spPr>
        <p:txBody>
          <a:bodyPr/>
          <a:lstStyle/>
          <a:p>
            <a:r>
              <a:rPr lang="de-DE" altLang="zh-CN" dirty="0"/>
              <a:t>OEKO-TEX®</a:t>
            </a:r>
            <a:r>
              <a:rPr lang="zh-CN" altLang="en-US" dirty="0"/>
              <a:t>与纺织生产各环节</a:t>
            </a:r>
            <a:r>
              <a:rPr lang="zh-CN" altLang="en-US" dirty="0">
                <a:solidFill>
                  <a:srgbClr val="73B632"/>
                </a:solidFill>
                <a:effectLst>
                  <a:outerShdw blurRad="25400" dist="25400" dir="2700000" algn="tl" rotWithShape="0">
                    <a:srgbClr val="7F7F7F"/>
                  </a:outerShdw>
                </a:effectLst>
              </a:rPr>
              <a:t>关系图</a:t>
            </a:r>
          </a:p>
        </p:txBody>
      </p:sp>
      <p:sp>
        <p:nvSpPr>
          <p:cNvPr id="3" name="灯片编号占位符 2">
            <a:extLst>
              <a:ext uri="{FF2B5EF4-FFF2-40B4-BE49-F238E27FC236}">
                <a16:creationId xmlns:a16="http://schemas.microsoft.com/office/drawing/2014/main" id="{0AED68DC-311A-4F46-88D8-F69D83B59010}"/>
              </a:ext>
            </a:extLst>
          </p:cNvPr>
          <p:cNvSpPr>
            <a:spLocks noGrp="1"/>
          </p:cNvSpPr>
          <p:nvPr>
            <p:ph type="sldNum" sz="quarter" idx="12"/>
          </p:nvPr>
        </p:nvSpPr>
        <p:spPr/>
        <p:txBody>
          <a:bodyPr/>
          <a:lstStyle/>
          <a:p>
            <a:fld id="{A81E8766-FCBB-C644-9DB2-F5B1AD9A1CD7}" type="slidenum">
              <a:rPr lang="de-DE" smtClean="0"/>
              <a:pPr/>
              <a:t>9</a:t>
            </a:fld>
            <a:endParaRPr lang="de-DE" dirty="0"/>
          </a:p>
        </p:txBody>
      </p:sp>
      <p:pic>
        <p:nvPicPr>
          <p:cNvPr id="51" name="图形 50">
            <a:extLst>
              <a:ext uri="{FF2B5EF4-FFF2-40B4-BE49-F238E27FC236}">
                <a16:creationId xmlns:a16="http://schemas.microsoft.com/office/drawing/2014/main" id="{F78F9E7C-0A4A-4A1A-BAEF-B931B88382B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7225" t="15568" r="54407" b="24765"/>
          <a:stretch/>
        </p:blipFill>
        <p:spPr>
          <a:xfrm>
            <a:off x="1024699" y="2646695"/>
            <a:ext cx="848676" cy="777209"/>
          </a:xfrm>
          <a:prstGeom prst="rect">
            <a:avLst/>
          </a:prstGeom>
        </p:spPr>
      </p:pic>
      <p:grpSp>
        <p:nvGrpSpPr>
          <p:cNvPr id="59" name="组合 58">
            <a:extLst>
              <a:ext uri="{FF2B5EF4-FFF2-40B4-BE49-F238E27FC236}">
                <a16:creationId xmlns:a16="http://schemas.microsoft.com/office/drawing/2014/main" id="{B1F77EF0-1BA3-4F2D-925A-6BB1DA2E1B87}"/>
              </a:ext>
            </a:extLst>
          </p:cNvPr>
          <p:cNvGrpSpPr/>
          <p:nvPr/>
        </p:nvGrpSpPr>
        <p:grpSpPr>
          <a:xfrm>
            <a:off x="984239" y="1445868"/>
            <a:ext cx="931177" cy="652033"/>
            <a:chOff x="489377" y="1673605"/>
            <a:chExt cx="931177" cy="652033"/>
          </a:xfrm>
        </p:grpSpPr>
        <p:pic>
          <p:nvPicPr>
            <p:cNvPr id="52" name="图片 51">
              <a:extLst>
                <a:ext uri="{FF2B5EF4-FFF2-40B4-BE49-F238E27FC236}">
                  <a16:creationId xmlns:a16="http://schemas.microsoft.com/office/drawing/2014/main" id="{82CF0997-122F-41EF-8F67-E1DF1D0C93F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89377" y="1673605"/>
              <a:ext cx="492647" cy="652033"/>
            </a:xfrm>
            <a:prstGeom prst="rect">
              <a:avLst/>
            </a:prstGeom>
          </p:spPr>
        </p:pic>
        <p:pic>
          <p:nvPicPr>
            <p:cNvPr id="53" name="图片 52">
              <a:extLst>
                <a:ext uri="{FF2B5EF4-FFF2-40B4-BE49-F238E27FC236}">
                  <a16:creationId xmlns:a16="http://schemas.microsoft.com/office/drawing/2014/main" id="{6743BD68-A55B-4746-80AB-25915921A37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195" b="94156" l="9884" r="90698">
                          <a14:foregroundMark x1="48256" y1="15584" x2="48256" y2="15584"/>
                          <a14:foregroundMark x1="90698" y1="48052" x2="90698" y2="48052"/>
                          <a14:foregroundMark x1="54651" y1="90909" x2="54651" y2="90909"/>
                          <a14:foregroundMark x1="54651" y1="5195" x2="54651" y2="5195"/>
                          <a14:foregroundMark x1="28488" y1="90909" x2="28488" y2="90909"/>
                          <a14:foregroundMark x1="44767" y1="94156" x2="44767" y2="94156"/>
                          <a14:foregroundMark x1="9884" y1="87662" x2="9884" y2="87662"/>
                          <a14:foregroundMark x1="10465" y1="85714" x2="10465" y2="85714"/>
                        </a14:backgroundRemoval>
                      </a14:imgEffect>
                    </a14:imgLayer>
                  </a14:imgProps>
                </a:ext>
              </a:extLst>
            </a:blip>
            <a:stretch>
              <a:fillRect/>
            </a:stretch>
          </p:blipFill>
          <p:spPr>
            <a:xfrm>
              <a:off x="900057" y="1766608"/>
              <a:ext cx="520497" cy="466026"/>
            </a:xfrm>
            <a:prstGeom prst="rect">
              <a:avLst/>
            </a:prstGeom>
          </p:spPr>
        </p:pic>
      </p:grpSp>
      <p:pic>
        <p:nvPicPr>
          <p:cNvPr id="54" name="图形 53">
            <a:extLst>
              <a:ext uri="{FF2B5EF4-FFF2-40B4-BE49-F238E27FC236}">
                <a16:creationId xmlns:a16="http://schemas.microsoft.com/office/drawing/2014/main" id="{5B7C7451-6A31-411E-8021-84AC236144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80870" y="1692835"/>
            <a:ext cx="2147842" cy="1400355"/>
          </a:xfrm>
          <a:prstGeom prst="rect">
            <a:avLst/>
          </a:prstGeom>
        </p:spPr>
      </p:pic>
      <p:pic>
        <p:nvPicPr>
          <p:cNvPr id="55" name="图形 54">
            <a:extLst>
              <a:ext uri="{FF2B5EF4-FFF2-40B4-BE49-F238E27FC236}">
                <a16:creationId xmlns:a16="http://schemas.microsoft.com/office/drawing/2014/main" id="{36BF768A-D998-4BB4-A9D4-3BB088451B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64893" y="1430927"/>
            <a:ext cx="490869" cy="490869"/>
          </a:xfrm>
          <a:prstGeom prst="rect">
            <a:avLst/>
          </a:prstGeom>
        </p:spPr>
      </p:pic>
      <p:sp>
        <p:nvSpPr>
          <p:cNvPr id="56" name="椭圆 55">
            <a:extLst>
              <a:ext uri="{FF2B5EF4-FFF2-40B4-BE49-F238E27FC236}">
                <a16:creationId xmlns:a16="http://schemas.microsoft.com/office/drawing/2014/main" id="{A9ECFDE9-82E4-444D-B68A-EB1C73A7ABBC}"/>
              </a:ext>
            </a:extLst>
          </p:cNvPr>
          <p:cNvSpPr/>
          <p:nvPr/>
        </p:nvSpPr>
        <p:spPr>
          <a:xfrm>
            <a:off x="3307520" y="2788030"/>
            <a:ext cx="494541" cy="494541"/>
          </a:xfrm>
          <a:prstGeom prst="ellipse">
            <a:avLst/>
          </a:prstGeom>
          <a:blipFill dpi="0" rotWithShape="1">
            <a:blip r:embed="rId13">
              <a:extLst>
                <a:ext uri="{28A0092B-C50C-407E-A947-70E740481C1C}">
                  <a14:useLocalDpi xmlns:a14="http://schemas.microsoft.com/office/drawing/2010/main" val="0"/>
                </a:ext>
              </a:extLst>
            </a:blip>
            <a:srcRect/>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anose="02010609060101010101" pitchFamily="49" charset="-122"/>
            </a:endParaRPr>
          </a:p>
        </p:txBody>
      </p:sp>
      <p:pic>
        <p:nvPicPr>
          <p:cNvPr id="57" name="Bild 37" descr="tshirt.png">
            <a:extLst>
              <a:ext uri="{FF2B5EF4-FFF2-40B4-BE49-F238E27FC236}">
                <a16:creationId xmlns:a16="http://schemas.microsoft.com/office/drawing/2014/main" id="{62EDDABB-FA62-46E6-8E9E-C7D9FCC35F6E}"/>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1093102">
            <a:off x="5292142" y="1429393"/>
            <a:ext cx="534939" cy="630093"/>
          </a:xfrm>
          <a:prstGeom prst="rect">
            <a:avLst/>
          </a:prstGeom>
          <a:noFill/>
          <a:ln>
            <a:noFill/>
          </a:ln>
          <a:extLst/>
        </p:spPr>
      </p:pic>
      <p:pic>
        <p:nvPicPr>
          <p:cNvPr id="58" name="图形 57">
            <a:extLst>
              <a:ext uri="{FF2B5EF4-FFF2-40B4-BE49-F238E27FC236}">
                <a16:creationId xmlns:a16="http://schemas.microsoft.com/office/drawing/2014/main" id="{71CF2860-DD19-49DF-9241-6B6DF2F7BB6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216" t="5142" r="79610" b="24220"/>
          <a:stretch/>
        </p:blipFill>
        <p:spPr>
          <a:xfrm>
            <a:off x="5210781" y="2506521"/>
            <a:ext cx="876530" cy="960454"/>
          </a:xfrm>
          <a:prstGeom prst="rect">
            <a:avLst/>
          </a:prstGeom>
        </p:spPr>
      </p:pic>
      <p:pic>
        <p:nvPicPr>
          <p:cNvPr id="60" name="图形 59">
            <a:extLst>
              <a:ext uri="{FF2B5EF4-FFF2-40B4-BE49-F238E27FC236}">
                <a16:creationId xmlns:a16="http://schemas.microsoft.com/office/drawing/2014/main" id="{43320E51-489C-48B8-B5A6-E80A9AB841B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92370">
            <a:off x="1781402" y="1387526"/>
            <a:ext cx="1232531" cy="1088469"/>
          </a:xfrm>
          <a:prstGeom prst="rect">
            <a:avLst/>
          </a:prstGeom>
        </p:spPr>
      </p:pic>
      <p:pic>
        <p:nvPicPr>
          <p:cNvPr id="61" name="图形 60">
            <a:extLst>
              <a:ext uri="{FF2B5EF4-FFF2-40B4-BE49-F238E27FC236}">
                <a16:creationId xmlns:a16="http://schemas.microsoft.com/office/drawing/2014/main" id="{0BD1D8A2-58F9-4CBE-A3D2-030840235EE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0564689">
            <a:off x="1925012" y="2723898"/>
            <a:ext cx="908416" cy="497058"/>
          </a:xfrm>
          <a:prstGeom prst="rect">
            <a:avLst/>
          </a:prstGeom>
        </p:spPr>
      </p:pic>
      <p:pic>
        <p:nvPicPr>
          <p:cNvPr id="63" name="图形 62">
            <a:extLst>
              <a:ext uri="{FF2B5EF4-FFF2-40B4-BE49-F238E27FC236}">
                <a16:creationId xmlns:a16="http://schemas.microsoft.com/office/drawing/2014/main" id="{F0589167-CEDC-464B-A0F5-BF04E4C959C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9312528">
            <a:off x="4300998" y="1329899"/>
            <a:ext cx="1232531" cy="1088469"/>
          </a:xfrm>
          <a:prstGeom prst="rect">
            <a:avLst/>
          </a:prstGeom>
        </p:spPr>
      </p:pic>
      <p:pic>
        <p:nvPicPr>
          <p:cNvPr id="64" name="图形 63">
            <a:extLst>
              <a:ext uri="{FF2B5EF4-FFF2-40B4-BE49-F238E27FC236}">
                <a16:creationId xmlns:a16="http://schemas.microsoft.com/office/drawing/2014/main" id="{2610C3F0-A4E0-4E68-8142-B022AFF014A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2005973">
            <a:off x="4406412" y="2673222"/>
            <a:ext cx="908416" cy="497058"/>
          </a:xfrm>
          <a:prstGeom prst="rect">
            <a:avLst/>
          </a:prstGeom>
        </p:spPr>
      </p:pic>
      <p:pic>
        <p:nvPicPr>
          <p:cNvPr id="92" name="图片 91">
            <a:extLst>
              <a:ext uri="{FF2B5EF4-FFF2-40B4-BE49-F238E27FC236}">
                <a16:creationId xmlns:a16="http://schemas.microsoft.com/office/drawing/2014/main" id="{D5BF4FBD-33DB-4B9F-8C28-6386AC21410F}"/>
              </a:ext>
            </a:extLst>
          </p:cNvPr>
          <p:cNvPicPr>
            <a:picLocks noChangeAspect="1"/>
          </p:cNvPicPr>
          <p:nvPr/>
        </p:nvPicPr>
        <p:blipFill>
          <a:blip r:embed="rId19"/>
          <a:stretch>
            <a:fillRect/>
          </a:stretch>
        </p:blipFill>
        <p:spPr>
          <a:xfrm>
            <a:off x="482576" y="3231527"/>
            <a:ext cx="765608" cy="305761"/>
          </a:xfrm>
          <a:prstGeom prst="rect">
            <a:avLst/>
          </a:prstGeom>
        </p:spPr>
      </p:pic>
      <p:grpSp>
        <p:nvGrpSpPr>
          <p:cNvPr id="103" name="组合 102">
            <a:extLst>
              <a:ext uri="{FF2B5EF4-FFF2-40B4-BE49-F238E27FC236}">
                <a16:creationId xmlns:a16="http://schemas.microsoft.com/office/drawing/2014/main" id="{87ABAC99-6A09-4BD1-AB71-16581CBCD9FF}"/>
              </a:ext>
            </a:extLst>
          </p:cNvPr>
          <p:cNvGrpSpPr/>
          <p:nvPr/>
        </p:nvGrpSpPr>
        <p:grpSpPr>
          <a:xfrm>
            <a:off x="1326296" y="3343258"/>
            <a:ext cx="2925268" cy="1011648"/>
            <a:chOff x="1875087" y="3243666"/>
            <a:chExt cx="2925268" cy="1011648"/>
          </a:xfrm>
        </p:grpSpPr>
        <p:pic>
          <p:nvPicPr>
            <p:cNvPr id="65" name="图形 64">
              <a:extLst>
                <a:ext uri="{FF2B5EF4-FFF2-40B4-BE49-F238E27FC236}">
                  <a16:creationId xmlns:a16="http://schemas.microsoft.com/office/drawing/2014/main" id="{6E2C7C55-E1DF-4443-8F93-F9E60E97F26E}"/>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l="-2544" t="4366" r="-978" b="1960"/>
            <a:stretch/>
          </p:blipFill>
          <p:spPr>
            <a:xfrm>
              <a:off x="1875087" y="3243666"/>
              <a:ext cx="2925268" cy="1011648"/>
            </a:xfrm>
            <a:prstGeom prst="rect">
              <a:avLst/>
            </a:prstGeom>
          </p:spPr>
        </p:pic>
        <p:pic>
          <p:nvPicPr>
            <p:cNvPr id="96" name="图片 95">
              <a:extLst>
                <a:ext uri="{FF2B5EF4-FFF2-40B4-BE49-F238E27FC236}">
                  <a16:creationId xmlns:a16="http://schemas.microsoft.com/office/drawing/2014/main" id="{F1AA405F-7557-45BA-B886-AC4919EBB0BB}"/>
                </a:ext>
              </a:extLst>
            </p:cNvPr>
            <p:cNvPicPr>
              <a:picLocks noChangeAspect="1"/>
            </p:cNvPicPr>
            <p:nvPr/>
          </p:nvPicPr>
          <p:blipFill>
            <a:blip r:embed="rId22"/>
            <a:stretch>
              <a:fillRect/>
            </a:stretch>
          </p:blipFill>
          <p:spPr>
            <a:xfrm>
              <a:off x="3016758" y="3652574"/>
              <a:ext cx="654625" cy="436570"/>
            </a:xfrm>
            <a:prstGeom prst="rect">
              <a:avLst/>
            </a:prstGeom>
          </p:spPr>
        </p:pic>
      </p:grpSp>
      <p:grpSp>
        <p:nvGrpSpPr>
          <p:cNvPr id="107" name="组合 106">
            <a:extLst>
              <a:ext uri="{FF2B5EF4-FFF2-40B4-BE49-F238E27FC236}">
                <a16:creationId xmlns:a16="http://schemas.microsoft.com/office/drawing/2014/main" id="{6701E228-22BE-4ED5-8A24-4BDA87C1618B}"/>
              </a:ext>
            </a:extLst>
          </p:cNvPr>
          <p:cNvGrpSpPr/>
          <p:nvPr/>
        </p:nvGrpSpPr>
        <p:grpSpPr>
          <a:xfrm>
            <a:off x="329384" y="1812780"/>
            <a:ext cx="890978" cy="580232"/>
            <a:chOff x="110436" y="1817488"/>
            <a:chExt cx="890978" cy="580232"/>
          </a:xfrm>
        </p:grpSpPr>
        <p:pic>
          <p:nvPicPr>
            <p:cNvPr id="88" name="图片 87">
              <a:extLst>
                <a:ext uri="{FF2B5EF4-FFF2-40B4-BE49-F238E27FC236}">
                  <a16:creationId xmlns:a16="http://schemas.microsoft.com/office/drawing/2014/main" id="{C63F1198-001F-44C4-A323-C3504B15F93B}"/>
                </a:ext>
              </a:extLst>
            </p:cNvPr>
            <p:cNvPicPr>
              <a:picLocks noChangeAspect="1"/>
            </p:cNvPicPr>
            <p:nvPr/>
          </p:nvPicPr>
          <p:blipFill>
            <a:blip r:embed="rId23"/>
            <a:stretch>
              <a:fillRect/>
            </a:stretch>
          </p:blipFill>
          <p:spPr>
            <a:xfrm>
              <a:off x="110436" y="2180887"/>
              <a:ext cx="863882" cy="216833"/>
            </a:xfrm>
            <a:prstGeom prst="rect">
              <a:avLst/>
            </a:prstGeom>
          </p:spPr>
        </p:pic>
        <p:pic>
          <p:nvPicPr>
            <p:cNvPr id="98" name="图片 97">
              <a:extLst>
                <a:ext uri="{FF2B5EF4-FFF2-40B4-BE49-F238E27FC236}">
                  <a16:creationId xmlns:a16="http://schemas.microsoft.com/office/drawing/2014/main" id="{2C5865EF-423C-492F-818A-CE8EA9D805D2}"/>
                </a:ext>
              </a:extLst>
            </p:cNvPr>
            <p:cNvPicPr>
              <a:picLocks noChangeAspect="1"/>
            </p:cNvPicPr>
            <p:nvPr/>
          </p:nvPicPr>
          <p:blipFill>
            <a:blip r:embed="rId24"/>
            <a:stretch>
              <a:fillRect/>
            </a:stretch>
          </p:blipFill>
          <p:spPr>
            <a:xfrm>
              <a:off x="239774" y="1817488"/>
              <a:ext cx="761640" cy="503364"/>
            </a:xfrm>
            <a:prstGeom prst="rect">
              <a:avLst/>
            </a:prstGeom>
          </p:spPr>
        </p:pic>
      </p:grpSp>
      <p:pic>
        <p:nvPicPr>
          <p:cNvPr id="100" name="图片 99">
            <a:extLst>
              <a:ext uri="{FF2B5EF4-FFF2-40B4-BE49-F238E27FC236}">
                <a16:creationId xmlns:a16="http://schemas.microsoft.com/office/drawing/2014/main" id="{5B4DA02C-0825-49A9-8A5B-5C6D173F4A2E}"/>
              </a:ext>
            </a:extLst>
          </p:cNvPr>
          <p:cNvPicPr>
            <a:picLocks noChangeAspect="1"/>
          </p:cNvPicPr>
          <p:nvPr/>
        </p:nvPicPr>
        <p:blipFill>
          <a:blip r:embed="rId25"/>
          <a:stretch>
            <a:fillRect/>
          </a:stretch>
        </p:blipFill>
        <p:spPr>
          <a:xfrm>
            <a:off x="3874226" y="1412792"/>
            <a:ext cx="747116" cy="493766"/>
          </a:xfrm>
          <a:prstGeom prst="rect">
            <a:avLst/>
          </a:prstGeom>
        </p:spPr>
      </p:pic>
      <p:pic>
        <p:nvPicPr>
          <p:cNvPr id="90" name="图片 89">
            <a:extLst>
              <a:ext uri="{FF2B5EF4-FFF2-40B4-BE49-F238E27FC236}">
                <a16:creationId xmlns:a16="http://schemas.microsoft.com/office/drawing/2014/main" id="{09098F92-B08A-4455-B5CE-1C898643FD13}"/>
              </a:ext>
            </a:extLst>
          </p:cNvPr>
          <p:cNvPicPr>
            <a:picLocks noChangeAspect="1"/>
          </p:cNvPicPr>
          <p:nvPr/>
        </p:nvPicPr>
        <p:blipFill>
          <a:blip r:embed="rId26"/>
          <a:stretch>
            <a:fillRect/>
          </a:stretch>
        </p:blipFill>
        <p:spPr>
          <a:xfrm>
            <a:off x="4032043" y="3095265"/>
            <a:ext cx="747681" cy="272523"/>
          </a:xfrm>
          <a:prstGeom prst="rect">
            <a:avLst/>
          </a:prstGeom>
        </p:spPr>
      </p:pic>
      <p:grpSp>
        <p:nvGrpSpPr>
          <p:cNvPr id="106" name="组合 105">
            <a:extLst>
              <a:ext uri="{FF2B5EF4-FFF2-40B4-BE49-F238E27FC236}">
                <a16:creationId xmlns:a16="http://schemas.microsoft.com/office/drawing/2014/main" id="{2329EA49-8685-4A03-9538-2DEA808645B3}"/>
              </a:ext>
            </a:extLst>
          </p:cNvPr>
          <p:cNvGrpSpPr/>
          <p:nvPr/>
        </p:nvGrpSpPr>
        <p:grpSpPr>
          <a:xfrm>
            <a:off x="5650346" y="1697776"/>
            <a:ext cx="893359" cy="947589"/>
            <a:chOff x="5865385" y="964647"/>
            <a:chExt cx="893359" cy="947589"/>
          </a:xfrm>
        </p:grpSpPr>
        <p:pic>
          <p:nvPicPr>
            <p:cNvPr id="94" name="图片 93">
              <a:extLst>
                <a:ext uri="{FF2B5EF4-FFF2-40B4-BE49-F238E27FC236}">
                  <a16:creationId xmlns:a16="http://schemas.microsoft.com/office/drawing/2014/main" id="{E903CB6A-27FA-49B5-B110-79AD8BB0DE3D}"/>
                </a:ext>
              </a:extLst>
            </p:cNvPr>
            <p:cNvPicPr>
              <a:picLocks noChangeAspect="1"/>
            </p:cNvPicPr>
            <p:nvPr/>
          </p:nvPicPr>
          <p:blipFill>
            <a:blip r:embed="rId27"/>
            <a:stretch>
              <a:fillRect/>
            </a:stretch>
          </p:blipFill>
          <p:spPr>
            <a:xfrm>
              <a:off x="6011390" y="1417476"/>
              <a:ext cx="741878" cy="494760"/>
            </a:xfrm>
            <a:prstGeom prst="rect">
              <a:avLst/>
            </a:prstGeom>
          </p:spPr>
        </p:pic>
        <p:pic>
          <p:nvPicPr>
            <p:cNvPr id="104" name="图片 103">
              <a:extLst>
                <a:ext uri="{FF2B5EF4-FFF2-40B4-BE49-F238E27FC236}">
                  <a16:creationId xmlns:a16="http://schemas.microsoft.com/office/drawing/2014/main" id="{27F4102B-1923-495A-A539-AC945C31E61D}"/>
                </a:ext>
              </a:extLst>
            </p:cNvPr>
            <p:cNvPicPr>
              <a:picLocks noChangeAspect="1"/>
            </p:cNvPicPr>
            <p:nvPr/>
          </p:nvPicPr>
          <p:blipFill>
            <a:blip r:embed="rId23"/>
            <a:stretch>
              <a:fillRect/>
            </a:stretch>
          </p:blipFill>
          <p:spPr>
            <a:xfrm>
              <a:off x="5865385" y="1328046"/>
              <a:ext cx="863882" cy="216833"/>
            </a:xfrm>
            <a:prstGeom prst="rect">
              <a:avLst/>
            </a:prstGeom>
          </p:spPr>
        </p:pic>
        <p:pic>
          <p:nvPicPr>
            <p:cNvPr id="105" name="图片 104">
              <a:extLst>
                <a:ext uri="{FF2B5EF4-FFF2-40B4-BE49-F238E27FC236}">
                  <a16:creationId xmlns:a16="http://schemas.microsoft.com/office/drawing/2014/main" id="{CD7630A6-2EBB-4F32-9640-397A3B135469}"/>
                </a:ext>
              </a:extLst>
            </p:cNvPr>
            <p:cNvPicPr>
              <a:picLocks noChangeAspect="1"/>
            </p:cNvPicPr>
            <p:nvPr/>
          </p:nvPicPr>
          <p:blipFill>
            <a:blip r:embed="rId24"/>
            <a:stretch>
              <a:fillRect/>
            </a:stretch>
          </p:blipFill>
          <p:spPr>
            <a:xfrm>
              <a:off x="5997104" y="964647"/>
              <a:ext cx="761640" cy="503364"/>
            </a:xfrm>
            <a:prstGeom prst="rect">
              <a:avLst/>
            </a:prstGeom>
          </p:spPr>
        </p:pic>
      </p:grpSp>
      <p:sp>
        <p:nvSpPr>
          <p:cNvPr id="110" name="椭圆 109">
            <a:extLst>
              <a:ext uri="{FF2B5EF4-FFF2-40B4-BE49-F238E27FC236}">
                <a16:creationId xmlns:a16="http://schemas.microsoft.com/office/drawing/2014/main" id="{07E5B417-9BBF-4D06-9BA3-8C3AEC077A01}"/>
              </a:ext>
            </a:extLst>
          </p:cNvPr>
          <p:cNvSpPr/>
          <p:nvPr/>
        </p:nvSpPr>
        <p:spPr>
          <a:xfrm>
            <a:off x="846040" y="901803"/>
            <a:ext cx="914903" cy="427361"/>
          </a:xfrm>
          <a:prstGeom prst="ellipse">
            <a:avLst/>
          </a:prstGeom>
          <a:solidFill>
            <a:srgbClr val="FE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黑体" panose="02010609060101010101" pitchFamily="49" charset="-122"/>
                <a:ea typeface="黑体" panose="02010609060101010101" pitchFamily="49" charset="-122"/>
              </a:rPr>
              <a:t>输入</a:t>
            </a:r>
          </a:p>
        </p:txBody>
      </p:sp>
      <p:sp>
        <p:nvSpPr>
          <p:cNvPr id="111" name="椭圆 110">
            <a:extLst>
              <a:ext uri="{FF2B5EF4-FFF2-40B4-BE49-F238E27FC236}">
                <a16:creationId xmlns:a16="http://schemas.microsoft.com/office/drawing/2014/main" id="{FF9DE37D-77F8-4D0C-BCA1-774EB1E09D81}"/>
              </a:ext>
            </a:extLst>
          </p:cNvPr>
          <p:cNvSpPr/>
          <p:nvPr/>
        </p:nvSpPr>
        <p:spPr>
          <a:xfrm>
            <a:off x="5413013" y="901803"/>
            <a:ext cx="914903" cy="427361"/>
          </a:xfrm>
          <a:prstGeom prst="ellipse">
            <a:avLst/>
          </a:prstGeom>
          <a:solidFill>
            <a:srgbClr val="97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黑体" panose="02010609060101010101" pitchFamily="49" charset="-122"/>
                <a:ea typeface="黑体" panose="02010609060101010101" pitchFamily="49" charset="-122"/>
              </a:rPr>
              <a:t>输出</a:t>
            </a:r>
          </a:p>
        </p:txBody>
      </p:sp>
      <p:sp>
        <p:nvSpPr>
          <p:cNvPr id="112" name="椭圆 111">
            <a:extLst>
              <a:ext uri="{FF2B5EF4-FFF2-40B4-BE49-F238E27FC236}">
                <a16:creationId xmlns:a16="http://schemas.microsoft.com/office/drawing/2014/main" id="{07E5B417-9BBF-4D06-9BA3-8C3AEC077A01}"/>
              </a:ext>
            </a:extLst>
          </p:cNvPr>
          <p:cNvSpPr/>
          <p:nvPr/>
        </p:nvSpPr>
        <p:spPr>
          <a:xfrm>
            <a:off x="2762366" y="901803"/>
            <a:ext cx="1717897" cy="427361"/>
          </a:xfrm>
          <a:prstGeom prst="ellipse">
            <a:avLst/>
          </a:prstGeom>
          <a:solidFill>
            <a:srgbClr val="42AC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685983" rtl="0" eaLnBrk="1" latinLnBrk="0" hangingPunct="1">
              <a:defRPr sz="1350" kern="1200">
                <a:solidFill>
                  <a:schemeClr val="lt1"/>
                </a:solidFill>
                <a:latin typeface="+mn-lt"/>
                <a:ea typeface="+mn-ea"/>
                <a:cs typeface="+mn-cs"/>
              </a:defRPr>
            </a:lvl1pPr>
            <a:lvl2pPr marL="342991" algn="l" defTabSz="685983" rtl="0" eaLnBrk="1" latinLnBrk="0" hangingPunct="1">
              <a:defRPr sz="1350" kern="1200">
                <a:solidFill>
                  <a:schemeClr val="lt1"/>
                </a:solidFill>
                <a:latin typeface="+mn-lt"/>
                <a:ea typeface="+mn-ea"/>
                <a:cs typeface="+mn-cs"/>
              </a:defRPr>
            </a:lvl2pPr>
            <a:lvl3pPr marL="685983" algn="l" defTabSz="685983" rtl="0" eaLnBrk="1" latinLnBrk="0" hangingPunct="1">
              <a:defRPr sz="1350" kern="1200">
                <a:solidFill>
                  <a:schemeClr val="lt1"/>
                </a:solidFill>
                <a:latin typeface="+mn-lt"/>
                <a:ea typeface="+mn-ea"/>
                <a:cs typeface="+mn-cs"/>
              </a:defRPr>
            </a:lvl3pPr>
            <a:lvl4pPr marL="1028974" algn="l" defTabSz="685983" rtl="0" eaLnBrk="1" latinLnBrk="0" hangingPunct="1">
              <a:defRPr sz="1350" kern="1200">
                <a:solidFill>
                  <a:schemeClr val="lt1"/>
                </a:solidFill>
                <a:latin typeface="+mn-lt"/>
                <a:ea typeface="+mn-ea"/>
                <a:cs typeface="+mn-cs"/>
              </a:defRPr>
            </a:lvl4pPr>
            <a:lvl5pPr marL="1371966" algn="l" defTabSz="685983" rtl="0" eaLnBrk="1" latinLnBrk="0" hangingPunct="1">
              <a:defRPr sz="1350" kern="1200">
                <a:solidFill>
                  <a:schemeClr val="lt1"/>
                </a:solidFill>
                <a:latin typeface="+mn-lt"/>
                <a:ea typeface="+mn-ea"/>
                <a:cs typeface="+mn-cs"/>
              </a:defRPr>
            </a:lvl5pPr>
            <a:lvl6pPr marL="1714957" algn="l" defTabSz="685983" rtl="0" eaLnBrk="1" latinLnBrk="0" hangingPunct="1">
              <a:defRPr sz="1350" kern="1200">
                <a:solidFill>
                  <a:schemeClr val="lt1"/>
                </a:solidFill>
                <a:latin typeface="+mn-lt"/>
                <a:ea typeface="+mn-ea"/>
                <a:cs typeface="+mn-cs"/>
              </a:defRPr>
            </a:lvl6pPr>
            <a:lvl7pPr marL="2057949" algn="l" defTabSz="685983" rtl="0" eaLnBrk="1" latinLnBrk="0" hangingPunct="1">
              <a:defRPr sz="1350" kern="1200">
                <a:solidFill>
                  <a:schemeClr val="lt1"/>
                </a:solidFill>
                <a:latin typeface="+mn-lt"/>
                <a:ea typeface="+mn-ea"/>
                <a:cs typeface="+mn-cs"/>
              </a:defRPr>
            </a:lvl7pPr>
            <a:lvl8pPr marL="2400940" algn="l" defTabSz="685983" rtl="0" eaLnBrk="1" latinLnBrk="0" hangingPunct="1">
              <a:defRPr sz="1350" kern="1200">
                <a:solidFill>
                  <a:schemeClr val="lt1"/>
                </a:solidFill>
                <a:latin typeface="+mn-lt"/>
                <a:ea typeface="+mn-ea"/>
                <a:cs typeface="+mn-cs"/>
              </a:defRPr>
            </a:lvl8pPr>
            <a:lvl9pPr marL="2743932" algn="l" defTabSz="685983" rtl="0" eaLnBrk="1" latinLnBrk="0" hangingPunct="1">
              <a:defRPr sz="1350" kern="1200">
                <a:solidFill>
                  <a:schemeClr val="lt1"/>
                </a:solidFill>
                <a:latin typeface="+mn-lt"/>
                <a:ea typeface="+mn-ea"/>
                <a:cs typeface="+mn-cs"/>
              </a:defRPr>
            </a:lvl9pPr>
          </a:lstStyle>
          <a:p>
            <a:pPr algn="ctr"/>
            <a:r>
              <a:rPr lang="zh-CN" altLang="en-US" sz="1600" dirty="0">
                <a:latin typeface="黑体" panose="02010609060101010101" pitchFamily="49" charset="-122"/>
                <a:ea typeface="黑体" panose="02010609060101010101" pitchFamily="49" charset="-122"/>
              </a:rPr>
              <a:t>生产过程</a:t>
            </a:r>
          </a:p>
        </p:txBody>
      </p:sp>
      <p:sp>
        <p:nvSpPr>
          <p:cNvPr id="33" name="椭圆 32">
            <a:extLst>
              <a:ext uri="{FF2B5EF4-FFF2-40B4-BE49-F238E27FC236}">
                <a16:creationId xmlns:a16="http://schemas.microsoft.com/office/drawing/2014/main" id="{3A275C10-27F2-4FAE-B148-83EA30F01E0E}"/>
              </a:ext>
            </a:extLst>
          </p:cNvPr>
          <p:cNvSpPr/>
          <p:nvPr/>
        </p:nvSpPr>
        <p:spPr>
          <a:xfrm>
            <a:off x="3769763" y="3902827"/>
            <a:ext cx="1717897" cy="427361"/>
          </a:xfrm>
          <a:prstGeom prst="ellipse">
            <a:avLst/>
          </a:prstGeom>
          <a:solidFill>
            <a:srgbClr val="7EA8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685983" rtl="0" eaLnBrk="1" latinLnBrk="0" hangingPunct="1">
              <a:defRPr sz="1350" kern="1200">
                <a:solidFill>
                  <a:schemeClr val="lt1"/>
                </a:solidFill>
                <a:latin typeface="+mn-lt"/>
                <a:ea typeface="+mn-ea"/>
                <a:cs typeface="+mn-cs"/>
              </a:defRPr>
            </a:lvl1pPr>
            <a:lvl2pPr marL="342991" algn="l" defTabSz="685983" rtl="0" eaLnBrk="1" latinLnBrk="0" hangingPunct="1">
              <a:defRPr sz="1350" kern="1200">
                <a:solidFill>
                  <a:schemeClr val="lt1"/>
                </a:solidFill>
                <a:latin typeface="+mn-lt"/>
                <a:ea typeface="+mn-ea"/>
                <a:cs typeface="+mn-cs"/>
              </a:defRPr>
            </a:lvl2pPr>
            <a:lvl3pPr marL="685983" algn="l" defTabSz="685983" rtl="0" eaLnBrk="1" latinLnBrk="0" hangingPunct="1">
              <a:defRPr sz="1350" kern="1200">
                <a:solidFill>
                  <a:schemeClr val="lt1"/>
                </a:solidFill>
                <a:latin typeface="+mn-lt"/>
                <a:ea typeface="+mn-ea"/>
                <a:cs typeface="+mn-cs"/>
              </a:defRPr>
            </a:lvl3pPr>
            <a:lvl4pPr marL="1028974" algn="l" defTabSz="685983" rtl="0" eaLnBrk="1" latinLnBrk="0" hangingPunct="1">
              <a:defRPr sz="1350" kern="1200">
                <a:solidFill>
                  <a:schemeClr val="lt1"/>
                </a:solidFill>
                <a:latin typeface="+mn-lt"/>
                <a:ea typeface="+mn-ea"/>
                <a:cs typeface="+mn-cs"/>
              </a:defRPr>
            </a:lvl4pPr>
            <a:lvl5pPr marL="1371966" algn="l" defTabSz="685983" rtl="0" eaLnBrk="1" latinLnBrk="0" hangingPunct="1">
              <a:defRPr sz="1350" kern="1200">
                <a:solidFill>
                  <a:schemeClr val="lt1"/>
                </a:solidFill>
                <a:latin typeface="+mn-lt"/>
                <a:ea typeface="+mn-ea"/>
                <a:cs typeface="+mn-cs"/>
              </a:defRPr>
            </a:lvl5pPr>
            <a:lvl6pPr marL="1714957" algn="l" defTabSz="685983" rtl="0" eaLnBrk="1" latinLnBrk="0" hangingPunct="1">
              <a:defRPr sz="1350" kern="1200">
                <a:solidFill>
                  <a:schemeClr val="lt1"/>
                </a:solidFill>
                <a:latin typeface="+mn-lt"/>
                <a:ea typeface="+mn-ea"/>
                <a:cs typeface="+mn-cs"/>
              </a:defRPr>
            </a:lvl6pPr>
            <a:lvl7pPr marL="2057949" algn="l" defTabSz="685983" rtl="0" eaLnBrk="1" latinLnBrk="0" hangingPunct="1">
              <a:defRPr sz="1350" kern="1200">
                <a:solidFill>
                  <a:schemeClr val="lt1"/>
                </a:solidFill>
                <a:latin typeface="+mn-lt"/>
                <a:ea typeface="+mn-ea"/>
                <a:cs typeface="+mn-cs"/>
              </a:defRPr>
            </a:lvl7pPr>
            <a:lvl8pPr marL="2400940" algn="l" defTabSz="685983" rtl="0" eaLnBrk="1" latinLnBrk="0" hangingPunct="1">
              <a:defRPr sz="1350" kern="1200">
                <a:solidFill>
                  <a:schemeClr val="lt1"/>
                </a:solidFill>
                <a:latin typeface="+mn-lt"/>
                <a:ea typeface="+mn-ea"/>
                <a:cs typeface="+mn-cs"/>
              </a:defRPr>
            </a:lvl8pPr>
            <a:lvl9pPr marL="2743932" algn="l" defTabSz="685983" rtl="0" eaLnBrk="1" latinLnBrk="0" hangingPunct="1">
              <a:defRPr sz="1350" kern="1200">
                <a:solidFill>
                  <a:schemeClr val="lt1"/>
                </a:solidFill>
                <a:latin typeface="+mn-lt"/>
                <a:ea typeface="+mn-ea"/>
                <a:cs typeface="+mn-cs"/>
              </a:defRPr>
            </a:lvl9pPr>
          </a:lstStyle>
          <a:p>
            <a:pPr algn="ctr"/>
            <a:r>
              <a:rPr lang="zh-CN" altLang="en-US" sz="1600" dirty="0">
                <a:latin typeface="黑体" panose="02010609060101010101" pitchFamily="49" charset="-122"/>
                <a:ea typeface="黑体" panose="02010609060101010101" pitchFamily="49" charset="-122"/>
              </a:rPr>
              <a:t>供应链管理</a:t>
            </a:r>
          </a:p>
        </p:txBody>
      </p:sp>
      <p:sp>
        <p:nvSpPr>
          <p:cNvPr id="4" name="圆角矩形 3"/>
          <p:cNvSpPr/>
          <p:nvPr/>
        </p:nvSpPr>
        <p:spPr>
          <a:xfrm>
            <a:off x="5768956" y="1789831"/>
            <a:ext cx="761640" cy="3393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3882520" y="1444788"/>
            <a:ext cx="761640" cy="367992"/>
          </a:xfrm>
          <a:prstGeom prst="roundRect">
            <a:avLst/>
          </a:prstGeom>
          <a:noFill/>
          <a:ln>
            <a:solidFill>
              <a:srgbClr val="F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424240" y="1903319"/>
            <a:ext cx="783763" cy="3316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418320" y="3193255"/>
            <a:ext cx="802042" cy="3610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4055378" y="3057848"/>
            <a:ext cx="761640" cy="34437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314647" y="2273257"/>
            <a:ext cx="905715" cy="179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24881" y="2136292"/>
            <a:ext cx="905715" cy="1203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5752344" y="2273413"/>
            <a:ext cx="761640" cy="2182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2434256" y="3775816"/>
            <a:ext cx="654625" cy="344373"/>
          </a:xfrm>
          <a:prstGeom prst="round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 5"/>
          <p:cNvSpPr/>
          <p:nvPr/>
        </p:nvSpPr>
        <p:spPr>
          <a:xfrm>
            <a:off x="676195" y="1676361"/>
            <a:ext cx="115260" cy="226958"/>
          </a:xfrm>
          <a:prstGeom prst="downArrow">
            <a:avLst/>
          </a:prstGeom>
          <a:solidFill>
            <a:srgbClr val="0E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下箭头 46"/>
          <p:cNvSpPr/>
          <p:nvPr/>
        </p:nvSpPr>
        <p:spPr>
          <a:xfrm>
            <a:off x="6039396" y="1560207"/>
            <a:ext cx="115260" cy="226958"/>
          </a:xfrm>
          <a:prstGeom prst="downArrow">
            <a:avLst/>
          </a:prstGeom>
          <a:solidFill>
            <a:srgbClr val="0E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下箭头 46">
            <a:extLst>
              <a:ext uri="{FF2B5EF4-FFF2-40B4-BE49-F238E27FC236}">
                <a16:creationId xmlns:a16="http://schemas.microsoft.com/office/drawing/2014/main" id="{2E924EF7-CDEF-4346-B77E-CAC0BDEC4FB5}"/>
              </a:ext>
            </a:extLst>
          </p:cNvPr>
          <p:cNvSpPr/>
          <p:nvPr/>
        </p:nvSpPr>
        <p:spPr>
          <a:xfrm>
            <a:off x="4426318" y="1227240"/>
            <a:ext cx="115260" cy="226958"/>
          </a:xfrm>
          <a:prstGeom prst="downArrow">
            <a:avLst/>
          </a:prstGeom>
          <a:solidFill>
            <a:srgbClr val="0E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257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 grpId="0" animBg="1"/>
      <p:bldP spid="36" grpId="0" animBg="1"/>
      <p:bldP spid="37" grpId="0" animBg="1"/>
      <p:bldP spid="38" grpId="0" animBg="1"/>
      <p:bldP spid="39" grpId="0" animBg="1"/>
      <p:bldP spid="40" grpId="0" animBg="1"/>
      <p:bldP spid="41" grpId="0" animBg="1"/>
      <p:bldP spid="42" grpId="0" animBg="1"/>
      <p:bldP spid="6" grpId="0" animBg="1"/>
      <p:bldP spid="47" grpId="0" animBg="1"/>
      <p:bldP spid="45" grpId="0" animBg="1"/>
    </p:bldLst>
  </p:timing>
</p:sld>
</file>

<file path=ppt/theme/theme1.xml><?xml version="1.0" encoding="utf-8"?>
<a:theme xmlns:a="http://schemas.openxmlformats.org/drawingml/2006/main" name="Office-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2914</TotalTime>
  <Words>3696</Words>
  <Application>Microsoft Office PowerPoint</Application>
  <PresentationFormat>自定义</PresentationFormat>
  <Paragraphs>369</Paragraphs>
  <Slides>36</Slides>
  <Notes>31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36</vt:i4>
      </vt:variant>
    </vt:vector>
  </HeadingPairs>
  <TitlesOfParts>
    <vt:vector size="50" baseType="lpstr">
      <vt:lpstr>Geneva</vt:lpstr>
      <vt:lpstr>Microsoft YaHei Light</vt:lpstr>
      <vt:lpstr>ＭＳ Ｐゴシック</vt:lpstr>
      <vt:lpstr>DengXian</vt:lpstr>
      <vt:lpstr>黑体</vt:lpstr>
      <vt:lpstr>楷体</vt:lpstr>
      <vt:lpstr>宋体</vt:lpstr>
      <vt:lpstr>微软雅黑</vt:lpstr>
      <vt:lpstr>Arial</vt:lpstr>
      <vt:lpstr>Calibri</vt:lpstr>
      <vt:lpstr>Times New Roman</vt:lpstr>
      <vt:lpstr>Univers</vt:lpstr>
      <vt:lpstr>Wingdings</vt:lpstr>
      <vt:lpstr>Office-Design</vt:lpstr>
      <vt:lpstr> 欧盟，美国等国家和地区对纺织产品监管机制的现状及趋势</vt:lpstr>
      <vt:lpstr>PowerPoint 演示文稿</vt:lpstr>
      <vt:lpstr>PowerPoint 演示文稿</vt:lpstr>
      <vt:lpstr>OEKO-TEX® 认证体系</vt:lpstr>
      <vt:lpstr>PowerPoint 演示文稿</vt:lpstr>
      <vt:lpstr>OEKO-TEX®是什么</vt:lpstr>
      <vt:lpstr>OEKO-TEX®发展史</vt:lpstr>
      <vt:lpstr>OEKO-TEX® 认证体系 </vt:lpstr>
      <vt:lpstr>OEKO-TEX®与纺织生产各环节关系图</vt:lpstr>
      <vt:lpstr>PowerPoint 演示文稿</vt:lpstr>
      <vt:lpstr>全球第一个从人类生态学角度制定的纺织品标准</vt:lpstr>
      <vt:lpstr>STANDARD 100 全球发展趋势</vt:lpstr>
      <vt:lpstr>STANDARD 100 全球发展趋势</vt:lpstr>
      <vt:lpstr>PowerPoint 演示文稿</vt:lpstr>
      <vt:lpstr>PowerPoint 演示文稿</vt:lpstr>
      <vt:lpstr>STANDARD 100 关注什么 ？</vt:lpstr>
      <vt:lpstr>STANDARD 100 产品级别   </vt:lpstr>
      <vt:lpstr>STANDARD 100 标准变化依据</vt:lpstr>
      <vt:lpstr>STANDARD 100  2018 关注物质</vt:lpstr>
      <vt:lpstr>PowerPoint 演示文稿</vt:lpstr>
      <vt:lpstr>新增物质 –残余表面活性剂，润湿剂</vt:lpstr>
      <vt:lpstr>新增物质 –可分解芳香胺类染料</vt:lpstr>
      <vt:lpstr>新增项目– 转基因成分鉴定</vt:lpstr>
      <vt:lpstr>新增物质  受监测 – 喹啉</vt:lpstr>
      <vt:lpstr>新限量值 – 邻苯基苯酚 (OPP)</vt:lpstr>
      <vt:lpstr>新限量值 – 短链氯化石蜡 (SCCP)</vt:lpstr>
      <vt:lpstr>新限量值 —溶剂残留（附录 6，例外情况）</vt:lpstr>
      <vt:lpstr>新限量值– 耐水色牢度</vt:lpstr>
      <vt:lpstr>修正限量值表 — “六价铬”和“染料”</vt:lpstr>
      <vt:lpstr>PowerPoint 演示文稿</vt:lpstr>
      <vt:lpstr>PowerPoint 演示文稿</vt:lpstr>
      <vt:lpstr>STeP by OEKO-TEX® 是什么？</vt:lpstr>
      <vt:lpstr>STeP 关注什么？</vt:lpstr>
      <vt:lpstr>STeP 将证明</vt:lpstr>
      <vt:lpstr>全球化的OEKO-TEX®</vt:lpstr>
      <vt:lpstr>联系方式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Lea-Marie Hanus</dc:creator>
  <cp:lastModifiedBy>Tom Su Wang</cp:lastModifiedBy>
  <cp:revision>653</cp:revision>
  <cp:lastPrinted>2017-04-13T15:47:17Z</cp:lastPrinted>
  <dcterms:created xsi:type="dcterms:W3CDTF">2016-10-04T11:54:40Z</dcterms:created>
  <dcterms:modified xsi:type="dcterms:W3CDTF">2018-07-19T00:33:11Z</dcterms:modified>
</cp:coreProperties>
</file>